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Lst>
  <p:sldSz cy="5143500" cx="9144000"/>
  <p:notesSz cx="6858000" cy="9144000"/>
  <p:embeddedFontLst>
    <p:embeddedFont>
      <p:font typeface="Roboto"/>
      <p:regular r:id="rId16"/>
      <p:bold r:id="rId17"/>
      <p:italic r:id="rId18"/>
      <p:boldItalic r:id="rId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font" Target="fonts/Roboto-bold.fntdata"/><Relationship Id="rId16" Type="http://schemas.openxmlformats.org/officeDocument/2006/relationships/font" Target="fonts/Roboto-regular.fntdata"/><Relationship Id="rId5" Type="http://schemas.openxmlformats.org/officeDocument/2006/relationships/slide" Target="slides/slide1.xml"/><Relationship Id="rId19" Type="http://schemas.openxmlformats.org/officeDocument/2006/relationships/font" Target="fonts/Roboto-boldItalic.fntdata"/><Relationship Id="rId6" Type="http://schemas.openxmlformats.org/officeDocument/2006/relationships/slide" Target="slides/slide2.xml"/><Relationship Id="rId18" Type="http://schemas.openxmlformats.org/officeDocument/2006/relationships/font" Target="fonts/Roboto-italic.fntdata"/><Relationship Id="rId7" Type="http://schemas.openxmlformats.org/officeDocument/2006/relationships/slide" Target="slides/slide3.xml"/><Relationship Id="rId8" Type="http://schemas.openxmlformats.org/officeDocument/2006/relationships/slide" Target="slides/slide4.xml"/></Relationships>
</file>

<file path=ppt/media/image00.png>
</file>

<file path=ppt/media/image01.png>
</file>

<file path=ppt/media/image02.png>
</file>

<file path=ppt/media/image03.png>
</file>

<file path=ppt/media/image04.png>
</file>

<file path=ppt/media/image05.png>
</file>

<file path=ppt/media/image06.png>
</file>

<file path=ppt/media/image07.png>
</file>

<file path=ppt/media/image08.png>
</file>

<file path=ppt/media/image09.png>
</file>

<file path=ppt/media/image10.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3" name="Shape 63"/>
        <p:cNvGrpSpPr/>
        <p:nvPr/>
      </p:nvGrpSpPr>
      <p:grpSpPr>
        <a:xfrm>
          <a:off x="0" y="0"/>
          <a:ext cx="0" cy="0"/>
          <a:chOff x="0" y="0"/>
          <a:chExt cx="0" cy="0"/>
        </a:xfrm>
      </p:grpSpPr>
      <p:sp>
        <p:nvSpPr>
          <p:cNvPr id="64" name="Shape 64"/>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65" name="Shape 6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5" name="Shape 125"/>
        <p:cNvGrpSpPr/>
        <p:nvPr/>
      </p:nvGrpSpPr>
      <p:grpSpPr>
        <a:xfrm>
          <a:off x="0" y="0"/>
          <a:ext cx="0" cy="0"/>
          <a:chOff x="0" y="0"/>
          <a:chExt cx="0" cy="0"/>
        </a:xfrm>
      </p:grpSpPr>
      <p:sp>
        <p:nvSpPr>
          <p:cNvPr id="126" name="Shape 12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7" name="Shape 12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3" name="Shape 133"/>
        <p:cNvGrpSpPr/>
        <p:nvPr/>
      </p:nvGrpSpPr>
      <p:grpSpPr>
        <a:xfrm>
          <a:off x="0" y="0"/>
          <a:ext cx="0" cy="0"/>
          <a:chOff x="0" y="0"/>
          <a:chExt cx="0" cy="0"/>
        </a:xfrm>
      </p:grpSpPr>
      <p:sp>
        <p:nvSpPr>
          <p:cNvPr id="134" name="Shape 13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5" name="Shape 13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0" name="Shape 70"/>
        <p:cNvGrpSpPr/>
        <p:nvPr/>
      </p:nvGrpSpPr>
      <p:grpSpPr>
        <a:xfrm>
          <a:off x="0" y="0"/>
          <a:ext cx="0" cy="0"/>
          <a:chOff x="0" y="0"/>
          <a:chExt cx="0" cy="0"/>
        </a:xfrm>
      </p:grpSpPr>
      <p:sp>
        <p:nvSpPr>
          <p:cNvPr id="71" name="Shape 7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2" name="Shape 7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6" name="Shape 76"/>
        <p:cNvGrpSpPr/>
        <p:nvPr/>
      </p:nvGrpSpPr>
      <p:grpSpPr>
        <a:xfrm>
          <a:off x="0" y="0"/>
          <a:ext cx="0" cy="0"/>
          <a:chOff x="0" y="0"/>
          <a:chExt cx="0" cy="0"/>
        </a:xfrm>
      </p:grpSpPr>
      <p:sp>
        <p:nvSpPr>
          <p:cNvPr id="77" name="Shape 7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8" name="Shape 7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3" name="Shape 83"/>
        <p:cNvGrpSpPr/>
        <p:nvPr/>
      </p:nvGrpSpPr>
      <p:grpSpPr>
        <a:xfrm>
          <a:off x="0" y="0"/>
          <a:ext cx="0" cy="0"/>
          <a:chOff x="0" y="0"/>
          <a:chExt cx="0" cy="0"/>
        </a:xfrm>
      </p:grpSpPr>
      <p:sp>
        <p:nvSpPr>
          <p:cNvPr id="84" name="Shape 8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5" name="Shape 8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0" name="Shape 90"/>
        <p:cNvGrpSpPr/>
        <p:nvPr/>
      </p:nvGrpSpPr>
      <p:grpSpPr>
        <a:xfrm>
          <a:off x="0" y="0"/>
          <a:ext cx="0" cy="0"/>
          <a:chOff x="0" y="0"/>
          <a:chExt cx="0" cy="0"/>
        </a:xfrm>
      </p:grpSpPr>
      <p:sp>
        <p:nvSpPr>
          <p:cNvPr id="91" name="Shape 9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2" name="Shape 9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7" name="Shape 97"/>
        <p:cNvGrpSpPr/>
        <p:nvPr/>
      </p:nvGrpSpPr>
      <p:grpSpPr>
        <a:xfrm>
          <a:off x="0" y="0"/>
          <a:ext cx="0" cy="0"/>
          <a:chOff x="0" y="0"/>
          <a:chExt cx="0" cy="0"/>
        </a:xfrm>
      </p:grpSpPr>
      <p:sp>
        <p:nvSpPr>
          <p:cNvPr id="98" name="Shape 9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9" name="Shape 9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4" name="Shape 104"/>
        <p:cNvGrpSpPr/>
        <p:nvPr/>
      </p:nvGrpSpPr>
      <p:grpSpPr>
        <a:xfrm>
          <a:off x="0" y="0"/>
          <a:ext cx="0" cy="0"/>
          <a:chOff x="0" y="0"/>
          <a:chExt cx="0" cy="0"/>
        </a:xfrm>
      </p:grpSpPr>
      <p:sp>
        <p:nvSpPr>
          <p:cNvPr id="105" name="Shape 10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6" name="Shape 10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1" name="Shape 111"/>
        <p:cNvGrpSpPr/>
        <p:nvPr/>
      </p:nvGrpSpPr>
      <p:grpSpPr>
        <a:xfrm>
          <a:off x="0" y="0"/>
          <a:ext cx="0" cy="0"/>
          <a:chOff x="0" y="0"/>
          <a:chExt cx="0" cy="0"/>
        </a:xfrm>
      </p:grpSpPr>
      <p:sp>
        <p:nvSpPr>
          <p:cNvPr id="112" name="Shape 11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3" name="Shape 11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8" name="Shape 118"/>
        <p:cNvGrpSpPr/>
        <p:nvPr/>
      </p:nvGrpSpPr>
      <p:grpSpPr>
        <a:xfrm>
          <a:off x="0" y="0"/>
          <a:ext cx="0" cy="0"/>
          <a:chOff x="0" y="0"/>
          <a:chExt cx="0" cy="0"/>
        </a:xfrm>
      </p:grpSpPr>
      <p:sp>
        <p:nvSpPr>
          <p:cNvPr id="119" name="Shape 11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0" name="Shape 12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9" name="Shape 9"/>
        <p:cNvGrpSpPr/>
        <p:nvPr/>
      </p:nvGrpSpPr>
      <p:grpSpPr>
        <a:xfrm>
          <a:off x="0" y="0"/>
          <a:ext cx="0" cy="0"/>
          <a:chOff x="0" y="0"/>
          <a:chExt cx="0" cy="0"/>
        </a:xfrm>
      </p:grpSpPr>
      <p:sp>
        <p:nvSpPr>
          <p:cNvPr id="10" name="Shape 10"/>
          <p:cNvSpPr/>
          <p:nvPr/>
        </p:nvSpPr>
        <p:spPr>
          <a:xfrm flipH="1">
            <a:off x="8246400" y="4245925"/>
            <a:ext cx="897600" cy="897600"/>
          </a:xfrm>
          <a:prstGeom prst="rtTriangle">
            <a:avLst/>
          </a:prstGeom>
          <a:solidFill>
            <a:schemeClr val="lt1"/>
          </a:solidFill>
          <a:ln>
            <a:noFill/>
          </a:ln>
        </p:spPr>
        <p:txBody>
          <a:bodyPr anchorCtr="0" anchor="ctr" bIns="91425" lIns="91425" rIns="91425" tIns="91425">
            <a:noAutofit/>
          </a:bodyPr>
          <a:lstStyle/>
          <a:p>
            <a:pPr lvl="0">
              <a:spcBef>
                <a:spcPts val="0"/>
              </a:spcBef>
              <a:buNone/>
            </a:pPr>
            <a:r>
              <a:t/>
            </a:r>
            <a:endParaRPr/>
          </a:p>
        </p:txBody>
      </p:sp>
      <p:sp>
        <p:nvSpPr>
          <p:cNvPr id="11" name="Shape 11"/>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rIns="91425" tIns="91425">
            <a:noAutofit/>
          </a:bodyPr>
          <a:lstStyle/>
          <a:p>
            <a:pPr lvl="0">
              <a:spcBef>
                <a:spcPts val="0"/>
              </a:spcBef>
              <a:buNone/>
            </a:pPr>
            <a:r>
              <a:t/>
            </a:r>
            <a:endParaRPr/>
          </a:p>
        </p:txBody>
      </p:sp>
      <p:sp>
        <p:nvSpPr>
          <p:cNvPr id="12" name="Shape 12"/>
          <p:cNvSpPr txBox="1"/>
          <p:nvPr>
            <p:ph type="ctrTitle"/>
          </p:nvPr>
        </p:nvSpPr>
        <p:spPr>
          <a:xfrm>
            <a:off x="390525" y="1819275"/>
            <a:ext cx="8222100" cy="933600"/>
          </a:xfrm>
          <a:prstGeom prst="rect">
            <a:avLst/>
          </a:prstGeom>
        </p:spPr>
        <p:txBody>
          <a:bodyPr anchorCtr="0" anchor="b" bIns="91425" lIns="91425" rIns="91425" tIns="91425"/>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p:txBody>
      </p:sp>
      <p:sp>
        <p:nvSpPr>
          <p:cNvPr id="13" name="Shape 13"/>
          <p:cNvSpPr txBox="1"/>
          <p:nvPr>
            <p:ph idx="1" type="subTitle"/>
          </p:nvPr>
        </p:nvSpPr>
        <p:spPr>
          <a:xfrm>
            <a:off x="390525" y="2789130"/>
            <a:ext cx="8222100" cy="432900"/>
          </a:xfrm>
          <a:prstGeom prst="rect">
            <a:avLst/>
          </a:prstGeom>
        </p:spPr>
        <p:txBody>
          <a:bodyPr anchorCtr="0" anchor="t" bIns="91425" lIns="91425" rIns="91425" tIns="91425"/>
          <a:lstStyle>
            <a:lvl1pPr lvl="0">
              <a:lnSpc>
                <a:spcPct val="100000"/>
              </a:lnSpc>
              <a:spcBef>
                <a:spcPts val="0"/>
              </a:spcBef>
              <a:spcAft>
                <a:spcPts val="0"/>
              </a:spcAft>
              <a:buClr>
                <a:schemeClr val="lt1"/>
              </a:buClr>
              <a:buNone/>
              <a:defRPr>
                <a:solidFill>
                  <a:schemeClr val="lt1"/>
                </a:solidFill>
              </a:defRPr>
            </a:lvl1pPr>
            <a:lvl2pPr lvl="1">
              <a:lnSpc>
                <a:spcPct val="100000"/>
              </a:lnSpc>
              <a:spcBef>
                <a:spcPts val="0"/>
              </a:spcBef>
              <a:spcAft>
                <a:spcPts val="0"/>
              </a:spcAft>
              <a:buClr>
                <a:schemeClr val="lt1"/>
              </a:buClr>
              <a:buSzPct val="100000"/>
              <a:buNone/>
              <a:defRPr sz="1800">
                <a:solidFill>
                  <a:schemeClr val="lt1"/>
                </a:solidFill>
              </a:defRPr>
            </a:lvl2pPr>
            <a:lvl3pPr lvl="2">
              <a:lnSpc>
                <a:spcPct val="100000"/>
              </a:lnSpc>
              <a:spcBef>
                <a:spcPts val="0"/>
              </a:spcBef>
              <a:spcAft>
                <a:spcPts val="0"/>
              </a:spcAft>
              <a:buClr>
                <a:schemeClr val="lt1"/>
              </a:buClr>
              <a:buSzPct val="100000"/>
              <a:buNone/>
              <a:defRPr sz="1800">
                <a:solidFill>
                  <a:schemeClr val="lt1"/>
                </a:solidFill>
              </a:defRPr>
            </a:lvl3pPr>
            <a:lvl4pPr lvl="3">
              <a:lnSpc>
                <a:spcPct val="100000"/>
              </a:lnSpc>
              <a:spcBef>
                <a:spcPts val="0"/>
              </a:spcBef>
              <a:spcAft>
                <a:spcPts val="0"/>
              </a:spcAft>
              <a:buClr>
                <a:schemeClr val="lt1"/>
              </a:buClr>
              <a:buSzPct val="100000"/>
              <a:buNone/>
              <a:defRPr sz="1800">
                <a:solidFill>
                  <a:schemeClr val="lt1"/>
                </a:solidFill>
              </a:defRPr>
            </a:lvl4pPr>
            <a:lvl5pPr lvl="4">
              <a:lnSpc>
                <a:spcPct val="100000"/>
              </a:lnSpc>
              <a:spcBef>
                <a:spcPts val="0"/>
              </a:spcBef>
              <a:spcAft>
                <a:spcPts val="0"/>
              </a:spcAft>
              <a:buClr>
                <a:schemeClr val="lt1"/>
              </a:buClr>
              <a:buSzPct val="100000"/>
              <a:buNone/>
              <a:defRPr sz="1800">
                <a:solidFill>
                  <a:schemeClr val="lt1"/>
                </a:solidFill>
              </a:defRPr>
            </a:lvl5pPr>
            <a:lvl6pPr lvl="5">
              <a:lnSpc>
                <a:spcPct val="100000"/>
              </a:lnSpc>
              <a:spcBef>
                <a:spcPts val="0"/>
              </a:spcBef>
              <a:spcAft>
                <a:spcPts val="0"/>
              </a:spcAft>
              <a:buClr>
                <a:schemeClr val="lt1"/>
              </a:buClr>
              <a:buSzPct val="100000"/>
              <a:buNone/>
              <a:defRPr sz="1800">
                <a:solidFill>
                  <a:schemeClr val="lt1"/>
                </a:solidFill>
              </a:defRPr>
            </a:lvl6pPr>
            <a:lvl7pPr lvl="6">
              <a:lnSpc>
                <a:spcPct val="100000"/>
              </a:lnSpc>
              <a:spcBef>
                <a:spcPts val="0"/>
              </a:spcBef>
              <a:spcAft>
                <a:spcPts val="0"/>
              </a:spcAft>
              <a:buClr>
                <a:schemeClr val="lt1"/>
              </a:buClr>
              <a:buSzPct val="100000"/>
              <a:buNone/>
              <a:defRPr sz="1800">
                <a:solidFill>
                  <a:schemeClr val="lt1"/>
                </a:solidFill>
              </a:defRPr>
            </a:lvl7pPr>
            <a:lvl8pPr lvl="7">
              <a:lnSpc>
                <a:spcPct val="100000"/>
              </a:lnSpc>
              <a:spcBef>
                <a:spcPts val="0"/>
              </a:spcBef>
              <a:spcAft>
                <a:spcPts val="0"/>
              </a:spcAft>
              <a:buClr>
                <a:schemeClr val="lt1"/>
              </a:buClr>
              <a:buSzPct val="100000"/>
              <a:buNone/>
              <a:defRPr sz="1800">
                <a:solidFill>
                  <a:schemeClr val="lt1"/>
                </a:solidFill>
              </a:defRPr>
            </a:lvl8pPr>
            <a:lvl9pPr lvl="8">
              <a:lnSpc>
                <a:spcPct val="100000"/>
              </a:lnSpc>
              <a:spcBef>
                <a:spcPts val="0"/>
              </a:spcBef>
              <a:spcAft>
                <a:spcPts val="0"/>
              </a:spcAft>
              <a:buClr>
                <a:schemeClr val="lt1"/>
              </a:buClr>
              <a:buSzPct val="100000"/>
              <a:buNone/>
              <a:defRPr sz="1800">
                <a:solidFill>
                  <a:schemeClr val="lt1"/>
                </a:solidFill>
              </a:defRPr>
            </a:lvl9pPr>
          </a:lstStyle>
          <a:p/>
        </p:txBody>
      </p:sp>
      <p:sp>
        <p:nvSpPr>
          <p:cNvPr id="14" name="Shape 14"/>
          <p:cNvSpPr txBox="1"/>
          <p:nvPr>
            <p:ph idx="12" type="sldNum"/>
          </p:nvPr>
        </p:nvSpPr>
        <p:spPr>
          <a:xfrm>
            <a:off x="8523541" y="4695623"/>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ig number">
    <p:bg>
      <p:bgPr>
        <a:solidFill>
          <a:schemeClr val="accent4"/>
        </a:solidFill>
      </p:bgPr>
    </p:bg>
    <p:spTree>
      <p:nvGrpSpPr>
        <p:cNvPr id="57" name="Shape 57"/>
        <p:cNvGrpSpPr/>
        <p:nvPr/>
      </p:nvGrpSpPr>
      <p:grpSpPr>
        <a:xfrm>
          <a:off x="0" y="0"/>
          <a:ext cx="0" cy="0"/>
          <a:chOff x="0" y="0"/>
          <a:chExt cx="0" cy="0"/>
        </a:xfrm>
      </p:grpSpPr>
      <p:sp>
        <p:nvSpPr>
          <p:cNvPr id="58" name="Shape 58"/>
          <p:cNvSpPr txBox="1"/>
          <p:nvPr>
            <p:ph type="title"/>
          </p:nvPr>
        </p:nvSpPr>
        <p:spPr>
          <a:xfrm>
            <a:off x="475500" y="1258525"/>
            <a:ext cx="8222100" cy="1963500"/>
          </a:xfrm>
          <a:prstGeom prst="rect">
            <a:avLst/>
          </a:prstGeom>
        </p:spPr>
        <p:txBody>
          <a:bodyPr anchorCtr="0" anchor="b" bIns="91425" lIns="91425" rIns="91425" tIns="91425"/>
          <a:lstStyle>
            <a:lvl1pPr lvl="0" algn="ctr">
              <a:spcBef>
                <a:spcPts val="0"/>
              </a:spcBef>
              <a:buClr>
                <a:schemeClr val="dk2"/>
              </a:buClr>
              <a:buSzPct val="100000"/>
              <a:defRPr sz="12000">
                <a:solidFill>
                  <a:schemeClr val="dk2"/>
                </a:solidFill>
              </a:defRPr>
            </a:lvl1pPr>
            <a:lvl2pPr lvl="1" algn="ctr">
              <a:spcBef>
                <a:spcPts val="0"/>
              </a:spcBef>
              <a:buClr>
                <a:schemeClr val="dk2"/>
              </a:buClr>
              <a:buSzPct val="100000"/>
              <a:defRPr sz="12000">
                <a:solidFill>
                  <a:schemeClr val="dk2"/>
                </a:solidFill>
              </a:defRPr>
            </a:lvl2pPr>
            <a:lvl3pPr lvl="2" algn="ctr">
              <a:spcBef>
                <a:spcPts val="0"/>
              </a:spcBef>
              <a:buClr>
                <a:schemeClr val="dk2"/>
              </a:buClr>
              <a:buSzPct val="100000"/>
              <a:defRPr sz="12000">
                <a:solidFill>
                  <a:schemeClr val="dk2"/>
                </a:solidFill>
              </a:defRPr>
            </a:lvl3pPr>
            <a:lvl4pPr lvl="3" algn="ctr">
              <a:spcBef>
                <a:spcPts val="0"/>
              </a:spcBef>
              <a:buClr>
                <a:schemeClr val="dk2"/>
              </a:buClr>
              <a:buSzPct val="100000"/>
              <a:defRPr sz="12000">
                <a:solidFill>
                  <a:schemeClr val="dk2"/>
                </a:solidFill>
              </a:defRPr>
            </a:lvl4pPr>
            <a:lvl5pPr lvl="4" algn="ctr">
              <a:spcBef>
                <a:spcPts val="0"/>
              </a:spcBef>
              <a:buClr>
                <a:schemeClr val="dk2"/>
              </a:buClr>
              <a:buSzPct val="100000"/>
              <a:defRPr sz="12000">
                <a:solidFill>
                  <a:schemeClr val="dk2"/>
                </a:solidFill>
              </a:defRPr>
            </a:lvl5pPr>
            <a:lvl6pPr lvl="5" algn="ctr">
              <a:spcBef>
                <a:spcPts val="0"/>
              </a:spcBef>
              <a:buClr>
                <a:schemeClr val="dk2"/>
              </a:buClr>
              <a:buSzPct val="100000"/>
              <a:defRPr sz="12000">
                <a:solidFill>
                  <a:schemeClr val="dk2"/>
                </a:solidFill>
              </a:defRPr>
            </a:lvl6pPr>
            <a:lvl7pPr lvl="6" algn="ctr">
              <a:spcBef>
                <a:spcPts val="0"/>
              </a:spcBef>
              <a:buClr>
                <a:schemeClr val="dk2"/>
              </a:buClr>
              <a:buSzPct val="100000"/>
              <a:defRPr sz="12000">
                <a:solidFill>
                  <a:schemeClr val="dk2"/>
                </a:solidFill>
              </a:defRPr>
            </a:lvl7pPr>
            <a:lvl8pPr lvl="7" algn="ctr">
              <a:spcBef>
                <a:spcPts val="0"/>
              </a:spcBef>
              <a:buClr>
                <a:schemeClr val="dk2"/>
              </a:buClr>
              <a:buSzPct val="100000"/>
              <a:defRPr sz="12000">
                <a:solidFill>
                  <a:schemeClr val="dk2"/>
                </a:solidFill>
              </a:defRPr>
            </a:lvl8pPr>
            <a:lvl9pPr lvl="8" algn="ctr">
              <a:spcBef>
                <a:spcPts val="0"/>
              </a:spcBef>
              <a:buClr>
                <a:schemeClr val="dk2"/>
              </a:buClr>
              <a:buSzPct val="100000"/>
              <a:defRPr sz="12000">
                <a:solidFill>
                  <a:schemeClr val="dk2"/>
                </a:solidFill>
              </a:defRPr>
            </a:lvl9pPr>
          </a:lstStyle>
          <a:p/>
        </p:txBody>
      </p:sp>
      <p:sp>
        <p:nvSpPr>
          <p:cNvPr id="59" name="Shape 59"/>
          <p:cNvSpPr txBox="1"/>
          <p:nvPr>
            <p:ph idx="1" type="body"/>
          </p:nvPr>
        </p:nvSpPr>
        <p:spPr>
          <a:xfrm>
            <a:off x="475500" y="3304625"/>
            <a:ext cx="8222100" cy="1300800"/>
          </a:xfrm>
          <a:prstGeom prst="rect">
            <a:avLst/>
          </a:prstGeom>
        </p:spPr>
        <p:txBody>
          <a:bodyPr anchorCtr="0" anchor="t" bIns="91425" lIns="91425" rIns="91425" tIns="91425"/>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p:txBody>
      </p:sp>
      <p:sp>
        <p:nvSpPr>
          <p:cNvPr id="60" name="Shape 60"/>
          <p:cNvSpPr txBox="1"/>
          <p:nvPr>
            <p:ph idx="12" type="sldNum"/>
          </p:nvPr>
        </p:nvSpPr>
        <p:spPr>
          <a:xfrm>
            <a:off x="8523541" y="4695623"/>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bg>
      <p:bgPr>
        <a:solidFill>
          <a:schemeClr val="accent4"/>
        </a:solidFill>
      </p:bgPr>
    </p:bg>
    <p:spTree>
      <p:nvGrpSpPr>
        <p:cNvPr id="61" name="Shape 61"/>
        <p:cNvGrpSpPr/>
        <p:nvPr/>
      </p:nvGrpSpPr>
      <p:grpSpPr>
        <a:xfrm>
          <a:off x="0" y="0"/>
          <a:ext cx="0" cy="0"/>
          <a:chOff x="0" y="0"/>
          <a:chExt cx="0" cy="0"/>
        </a:xfrm>
      </p:grpSpPr>
      <p:sp>
        <p:nvSpPr>
          <p:cNvPr id="62" name="Shape 62"/>
          <p:cNvSpPr txBox="1"/>
          <p:nvPr>
            <p:ph idx="12" type="sldNum"/>
          </p:nvPr>
        </p:nvSpPr>
        <p:spPr>
          <a:xfrm>
            <a:off x="8523541" y="4695623"/>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spTree>
      <p:nvGrpSpPr>
        <p:cNvPr id="15" name="Shape 15"/>
        <p:cNvGrpSpPr/>
        <p:nvPr/>
      </p:nvGrpSpPr>
      <p:grpSpPr>
        <a:xfrm>
          <a:off x="0" y="0"/>
          <a:ext cx="0" cy="0"/>
          <a:chOff x="0" y="0"/>
          <a:chExt cx="0" cy="0"/>
        </a:xfrm>
      </p:grpSpPr>
      <p:sp>
        <p:nvSpPr>
          <p:cNvPr id="16" name="Shape 16"/>
          <p:cNvSpPr txBox="1"/>
          <p:nvPr>
            <p:ph type="title"/>
          </p:nvPr>
        </p:nvSpPr>
        <p:spPr>
          <a:xfrm>
            <a:off x="460950" y="2065350"/>
            <a:ext cx="8222100" cy="1012800"/>
          </a:xfrm>
          <a:prstGeom prst="rect">
            <a:avLst/>
          </a:prstGeom>
        </p:spPr>
        <p:txBody>
          <a:bodyPr anchorCtr="0" anchor="ctr" bIns="91425" lIns="91425" rIns="91425" tIns="91425"/>
          <a:lstStyle>
            <a:lvl1pPr lvl="0">
              <a:spcBef>
                <a:spcPts val="0"/>
              </a:spcBef>
              <a:buSzPct val="100000"/>
              <a:defRPr sz="4200"/>
            </a:lvl1pPr>
            <a:lvl2pPr lvl="1">
              <a:spcBef>
                <a:spcPts val="0"/>
              </a:spcBef>
              <a:buSzPct val="100000"/>
              <a:defRPr sz="4200"/>
            </a:lvl2pPr>
            <a:lvl3pPr lvl="2">
              <a:spcBef>
                <a:spcPts val="0"/>
              </a:spcBef>
              <a:buSzPct val="100000"/>
              <a:defRPr sz="4200"/>
            </a:lvl3pPr>
            <a:lvl4pPr lvl="3">
              <a:spcBef>
                <a:spcPts val="0"/>
              </a:spcBef>
              <a:buSzPct val="100000"/>
              <a:defRPr sz="4200"/>
            </a:lvl4pPr>
            <a:lvl5pPr lvl="4">
              <a:spcBef>
                <a:spcPts val="0"/>
              </a:spcBef>
              <a:buSzPct val="100000"/>
              <a:defRPr sz="4200"/>
            </a:lvl5pPr>
            <a:lvl6pPr lvl="5">
              <a:spcBef>
                <a:spcPts val="0"/>
              </a:spcBef>
              <a:buSzPct val="100000"/>
              <a:defRPr sz="4200"/>
            </a:lvl6pPr>
            <a:lvl7pPr lvl="6">
              <a:spcBef>
                <a:spcPts val="0"/>
              </a:spcBef>
              <a:buSzPct val="100000"/>
              <a:defRPr sz="4200"/>
            </a:lvl7pPr>
            <a:lvl8pPr lvl="7">
              <a:spcBef>
                <a:spcPts val="0"/>
              </a:spcBef>
              <a:buSzPct val="100000"/>
              <a:defRPr sz="4200"/>
            </a:lvl8pPr>
            <a:lvl9pPr lvl="8">
              <a:spcBef>
                <a:spcPts val="0"/>
              </a:spcBef>
              <a:buSzPct val="100000"/>
              <a:defRPr sz="4200"/>
            </a:lvl9pPr>
          </a:lstStyle>
          <a:p/>
        </p:txBody>
      </p:sp>
      <p:sp>
        <p:nvSpPr>
          <p:cNvPr id="17" name="Shape 17"/>
          <p:cNvSpPr txBox="1"/>
          <p:nvPr>
            <p:ph idx="12" type="sldNum"/>
          </p:nvPr>
        </p:nvSpPr>
        <p:spPr>
          <a:xfrm>
            <a:off x="8523541" y="4695623"/>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18" name="Shape 18"/>
        <p:cNvGrpSpPr/>
        <p:nvPr/>
      </p:nvGrpSpPr>
      <p:grpSpPr>
        <a:xfrm>
          <a:off x="0" y="0"/>
          <a:ext cx="0" cy="0"/>
          <a:chOff x="0" y="0"/>
          <a:chExt cx="0" cy="0"/>
        </a:xfrm>
      </p:grpSpPr>
      <p:sp>
        <p:nvSpPr>
          <p:cNvPr id="19" name="Shape 19"/>
          <p:cNvSpPr/>
          <p:nvPr/>
        </p:nvSpPr>
        <p:spPr>
          <a:xfrm flipH="1" rot="10800000">
            <a:off x="0" y="1686000"/>
            <a:ext cx="9144000" cy="3457500"/>
          </a:xfrm>
          <a:prstGeom prst="rect">
            <a:avLst/>
          </a:prstGeom>
          <a:solidFill>
            <a:schemeClr val="accent4"/>
          </a:solidFill>
          <a:ln>
            <a:noFill/>
          </a:ln>
        </p:spPr>
        <p:txBody>
          <a:bodyPr anchorCtr="0" anchor="ctr" bIns="91425" lIns="91425" rIns="91425" tIns="91425">
            <a:noAutofit/>
          </a:bodyPr>
          <a:lstStyle/>
          <a:p>
            <a:pPr lvl="0">
              <a:spcBef>
                <a:spcPts val="0"/>
              </a:spcBef>
              <a:buNone/>
            </a:pPr>
            <a:r>
              <a:t/>
            </a:r>
            <a:endParaRPr/>
          </a:p>
        </p:txBody>
      </p:sp>
      <p:sp>
        <p:nvSpPr>
          <p:cNvPr id="20" name="Shape 20"/>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rIns="91425" tIns="91425">
            <a:noAutofit/>
          </a:bodyPr>
          <a:lstStyle/>
          <a:p>
            <a:pPr lvl="0">
              <a:spcBef>
                <a:spcPts val="0"/>
              </a:spcBef>
              <a:buNone/>
            </a:pPr>
            <a:r>
              <a:t/>
            </a:r>
            <a:endParaRPr/>
          </a:p>
        </p:txBody>
      </p:sp>
      <p:sp>
        <p:nvSpPr>
          <p:cNvPr id="21" name="Shape 21"/>
          <p:cNvSpPr txBox="1"/>
          <p:nvPr>
            <p:ph type="title"/>
          </p:nvPr>
        </p:nvSpPr>
        <p:spPr>
          <a:xfrm>
            <a:off x="471900" y="738725"/>
            <a:ext cx="8222100" cy="767700"/>
          </a:xfrm>
          <a:prstGeom prst="rect">
            <a:avLst/>
          </a:prstGeom>
        </p:spPr>
        <p:txBody>
          <a:bodyPr anchorCtr="0" anchor="b"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2" name="Shape 22"/>
          <p:cNvSpPr txBox="1"/>
          <p:nvPr>
            <p:ph idx="1" type="body"/>
          </p:nvPr>
        </p:nvSpPr>
        <p:spPr>
          <a:xfrm>
            <a:off x="471900" y="1919075"/>
            <a:ext cx="8222100" cy="27102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3" name="Shape 23"/>
          <p:cNvSpPr txBox="1"/>
          <p:nvPr>
            <p:ph idx="12" type="sldNum"/>
          </p:nvPr>
        </p:nvSpPr>
        <p:spPr>
          <a:xfrm>
            <a:off x="8523541" y="4695623"/>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24" name="Shape 24"/>
        <p:cNvGrpSpPr/>
        <p:nvPr/>
      </p:nvGrpSpPr>
      <p:grpSpPr>
        <a:xfrm>
          <a:off x="0" y="0"/>
          <a:ext cx="0" cy="0"/>
          <a:chOff x="0" y="0"/>
          <a:chExt cx="0" cy="0"/>
        </a:xfrm>
      </p:grpSpPr>
      <p:sp>
        <p:nvSpPr>
          <p:cNvPr id="25" name="Shape 25"/>
          <p:cNvSpPr/>
          <p:nvPr/>
        </p:nvSpPr>
        <p:spPr>
          <a:xfrm flipH="1" rot="10800000">
            <a:off x="0" y="1686000"/>
            <a:ext cx="9144000" cy="3457500"/>
          </a:xfrm>
          <a:prstGeom prst="rect">
            <a:avLst/>
          </a:prstGeom>
          <a:solidFill>
            <a:schemeClr val="accent4"/>
          </a:solidFill>
          <a:ln>
            <a:noFill/>
          </a:ln>
        </p:spPr>
        <p:txBody>
          <a:bodyPr anchorCtr="0" anchor="ctr" bIns="91425" lIns="91425" rIns="91425" tIns="91425">
            <a:noAutofit/>
          </a:bodyPr>
          <a:lstStyle/>
          <a:p>
            <a:pPr lvl="0">
              <a:spcBef>
                <a:spcPts val="0"/>
              </a:spcBef>
              <a:buNone/>
            </a:pPr>
            <a:r>
              <a:t/>
            </a:r>
            <a:endParaRPr/>
          </a:p>
        </p:txBody>
      </p:sp>
      <p:sp>
        <p:nvSpPr>
          <p:cNvPr id="26" name="Shape 26"/>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rIns="91425" tIns="91425">
            <a:noAutofit/>
          </a:bodyPr>
          <a:lstStyle/>
          <a:p>
            <a:pPr lvl="0">
              <a:spcBef>
                <a:spcPts val="0"/>
              </a:spcBef>
              <a:buNone/>
            </a:pPr>
            <a:r>
              <a:t/>
            </a:r>
            <a:endParaRPr/>
          </a:p>
        </p:txBody>
      </p:sp>
      <p:sp>
        <p:nvSpPr>
          <p:cNvPr id="27" name="Shape 27"/>
          <p:cNvSpPr txBox="1"/>
          <p:nvPr>
            <p:ph type="title"/>
          </p:nvPr>
        </p:nvSpPr>
        <p:spPr>
          <a:xfrm>
            <a:off x="471900" y="738725"/>
            <a:ext cx="8222100" cy="767700"/>
          </a:xfrm>
          <a:prstGeom prst="rect">
            <a:avLst/>
          </a:prstGeom>
        </p:spPr>
        <p:txBody>
          <a:bodyPr anchorCtr="0" anchor="b"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8" name="Shape 28"/>
          <p:cNvSpPr txBox="1"/>
          <p:nvPr>
            <p:ph idx="1" type="body"/>
          </p:nvPr>
        </p:nvSpPr>
        <p:spPr>
          <a:xfrm>
            <a:off x="471900" y="1919075"/>
            <a:ext cx="3999900" cy="2710199"/>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9" name="Shape 29"/>
          <p:cNvSpPr txBox="1"/>
          <p:nvPr>
            <p:ph idx="2" type="body"/>
          </p:nvPr>
        </p:nvSpPr>
        <p:spPr>
          <a:xfrm>
            <a:off x="4694250" y="1919075"/>
            <a:ext cx="3999900" cy="2710199"/>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30" name="Shape 30"/>
          <p:cNvSpPr txBox="1"/>
          <p:nvPr>
            <p:ph idx="12" type="sldNum"/>
          </p:nvPr>
        </p:nvSpPr>
        <p:spPr>
          <a:xfrm>
            <a:off x="8523541" y="4695623"/>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31" name="Shape 31"/>
        <p:cNvGrpSpPr/>
        <p:nvPr/>
      </p:nvGrpSpPr>
      <p:grpSpPr>
        <a:xfrm>
          <a:off x="0" y="0"/>
          <a:ext cx="0" cy="0"/>
          <a:chOff x="0" y="0"/>
          <a:chExt cx="0" cy="0"/>
        </a:xfrm>
      </p:grpSpPr>
      <p:sp>
        <p:nvSpPr>
          <p:cNvPr id="32" name="Shape 32"/>
          <p:cNvSpPr/>
          <p:nvPr/>
        </p:nvSpPr>
        <p:spPr>
          <a:xfrm flipH="1" rot="10800000">
            <a:off x="0" y="656400"/>
            <a:ext cx="9144000" cy="4487100"/>
          </a:xfrm>
          <a:prstGeom prst="rect">
            <a:avLst/>
          </a:prstGeom>
          <a:solidFill>
            <a:schemeClr val="accent4"/>
          </a:solidFill>
          <a:ln>
            <a:noFill/>
          </a:ln>
        </p:spPr>
        <p:txBody>
          <a:bodyPr anchorCtr="0" anchor="ctr" bIns="91425" lIns="91425" rIns="91425" tIns="91425">
            <a:noAutofit/>
          </a:bodyPr>
          <a:lstStyle/>
          <a:p>
            <a:pPr lvl="0">
              <a:spcBef>
                <a:spcPts val="0"/>
              </a:spcBef>
              <a:buNone/>
            </a:pPr>
            <a:r>
              <a:t/>
            </a:r>
            <a:endParaRPr/>
          </a:p>
        </p:txBody>
      </p:sp>
      <p:sp>
        <p:nvSpPr>
          <p:cNvPr id="33" name="Shape 33"/>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rIns="91425" tIns="91425">
            <a:noAutofit/>
          </a:bodyPr>
          <a:lstStyle/>
          <a:p>
            <a:pPr lvl="0">
              <a:spcBef>
                <a:spcPts val="0"/>
              </a:spcBef>
              <a:buNone/>
            </a:pPr>
            <a:r>
              <a:t/>
            </a:r>
            <a:endParaRPr/>
          </a:p>
        </p:txBody>
      </p:sp>
      <p:sp>
        <p:nvSpPr>
          <p:cNvPr id="34" name="Shape 34"/>
          <p:cNvSpPr txBox="1"/>
          <p:nvPr>
            <p:ph type="title"/>
          </p:nvPr>
        </p:nvSpPr>
        <p:spPr>
          <a:xfrm>
            <a:off x="98250" y="16350"/>
            <a:ext cx="8826600" cy="602700"/>
          </a:xfrm>
          <a:prstGeom prst="rect">
            <a:avLst/>
          </a:prstGeom>
        </p:spPr>
        <p:txBody>
          <a:bodyPr anchorCtr="0" anchor="ctr" bIns="91425" lIns="91425" rIns="91425" tIns="91425"/>
          <a:lstStyle>
            <a:lvl1pPr lvl="0">
              <a:spcBef>
                <a:spcPts val="0"/>
              </a:spcBef>
              <a:buSzPct val="100000"/>
              <a:defRPr sz="1800"/>
            </a:lvl1pPr>
            <a:lvl2pPr lvl="1">
              <a:spcBef>
                <a:spcPts val="0"/>
              </a:spcBef>
              <a:buSzPct val="100000"/>
              <a:defRPr sz="1800"/>
            </a:lvl2pPr>
            <a:lvl3pPr lvl="2">
              <a:spcBef>
                <a:spcPts val="0"/>
              </a:spcBef>
              <a:buSzPct val="100000"/>
              <a:defRPr sz="1800"/>
            </a:lvl3pPr>
            <a:lvl4pPr lvl="3">
              <a:spcBef>
                <a:spcPts val="0"/>
              </a:spcBef>
              <a:buSzPct val="100000"/>
              <a:defRPr sz="1800"/>
            </a:lvl4pPr>
            <a:lvl5pPr lvl="4">
              <a:spcBef>
                <a:spcPts val="0"/>
              </a:spcBef>
              <a:buSzPct val="100000"/>
              <a:defRPr sz="1800"/>
            </a:lvl5pPr>
            <a:lvl6pPr lvl="5">
              <a:spcBef>
                <a:spcPts val="0"/>
              </a:spcBef>
              <a:buSzPct val="100000"/>
              <a:defRPr sz="1800"/>
            </a:lvl6pPr>
            <a:lvl7pPr lvl="6">
              <a:spcBef>
                <a:spcPts val="0"/>
              </a:spcBef>
              <a:buSzPct val="100000"/>
              <a:defRPr sz="1800"/>
            </a:lvl7pPr>
            <a:lvl8pPr lvl="7">
              <a:spcBef>
                <a:spcPts val="0"/>
              </a:spcBef>
              <a:buSzPct val="100000"/>
              <a:defRPr sz="1800"/>
            </a:lvl8pPr>
            <a:lvl9pPr lvl="8">
              <a:spcBef>
                <a:spcPts val="0"/>
              </a:spcBef>
              <a:buSzPct val="100000"/>
              <a:defRPr sz="1800"/>
            </a:lvl9pPr>
          </a:lstStyle>
          <a:p/>
        </p:txBody>
      </p:sp>
      <p:sp>
        <p:nvSpPr>
          <p:cNvPr id="35" name="Shape 35"/>
          <p:cNvSpPr txBox="1"/>
          <p:nvPr>
            <p:ph idx="12" type="sldNum"/>
          </p:nvPr>
        </p:nvSpPr>
        <p:spPr>
          <a:xfrm>
            <a:off x="8523541" y="4695623"/>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text">
    <p:spTree>
      <p:nvGrpSpPr>
        <p:cNvPr id="36" name="Shape 36"/>
        <p:cNvGrpSpPr/>
        <p:nvPr/>
      </p:nvGrpSpPr>
      <p:grpSpPr>
        <a:xfrm>
          <a:off x="0" y="0"/>
          <a:ext cx="0" cy="0"/>
          <a:chOff x="0" y="0"/>
          <a:chExt cx="0" cy="0"/>
        </a:xfrm>
      </p:grpSpPr>
      <p:sp>
        <p:nvSpPr>
          <p:cNvPr id="37" name="Shape 37"/>
          <p:cNvSpPr txBox="1"/>
          <p:nvPr/>
        </p:nvSpPr>
        <p:spPr>
          <a:xfrm flipH="1" rot="10800000">
            <a:off x="3276600" y="25"/>
            <a:ext cx="5867400" cy="5143500"/>
          </a:xfrm>
          <a:prstGeom prst="rect">
            <a:avLst/>
          </a:prstGeom>
          <a:solidFill>
            <a:schemeClr val="accent4"/>
          </a:solidFill>
          <a:ln>
            <a:noFill/>
          </a:ln>
        </p:spPr>
        <p:txBody>
          <a:bodyPr anchorCtr="0" anchor="ctr" bIns="91425" lIns="91425" rIns="91425" tIns="91425">
            <a:noAutofit/>
          </a:bodyPr>
          <a:lstStyle/>
          <a:p>
            <a:pPr lvl="0">
              <a:spcBef>
                <a:spcPts val="0"/>
              </a:spcBef>
              <a:buNone/>
            </a:pPr>
            <a:r>
              <a:t/>
            </a:r>
            <a:endParaRPr/>
          </a:p>
        </p:txBody>
      </p:sp>
      <p:sp>
        <p:nvSpPr>
          <p:cNvPr id="38" name="Shape 38"/>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rIns="91425" tIns="91425">
            <a:noAutofit/>
          </a:bodyPr>
          <a:lstStyle/>
          <a:p>
            <a:pPr lvl="0">
              <a:spcBef>
                <a:spcPts val="0"/>
              </a:spcBef>
              <a:buNone/>
            </a:pPr>
            <a:r>
              <a:t/>
            </a:r>
            <a:endParaRPr/>
          </a:p>
        </p:txBody>
      </p:sp>
      <p:sp>
        <p:nvSpPr>
          <p:cNvPr id="39" name="Shape 39"/>
          <p:cNvSpPr txBox="1"/>
          <p:nvPr>
            <p:ph type="title"/>
          </p:nvPr>
        </p:nvSpPr>
        <p:spPr>
          <a:xfrm>
            <a:off x="226077" y="357800"/>
            <a:ext cx="2808000" cy="953400"/>
          </a:xfrm>
          <a:prstGeom prst="rect">
            <a:avLst/>
          </a:prstGeom>
        </p:spPr>
        <p:txBody>
          <a:bodyPr anchorCtr="0" anchor="b" bIns="91425" lIns="91425" rIns="91425" tIns="91425"/>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40" name="Shape 40"/>
          <p:cNvSpPr txBox="1"/>
          <p:nvPr>
            <p:ph idx="1" type="body"/>
          </p:nvPr>
        </p:nvSpPr>
        <p:spPr>
          <a:xfrm>
            <a:off x="226075" y="1465800"/>
            <a:ext cx="2808000" cy="3163500"/>
          </a:xfrm>
          <a:prstGeom prst="rect">
            <a:avLst/>
          </a:prstGeom>
        </p:spPr>
        <p:txBody>
          <a:bodyPr anchorCtr="0" anchor="t" bIns="91425" lIns="91425" rIns="91425" tIns="91425"/>
          <a:lstStyle>
            <a:lvl1pPr lvl="0">
              <a:spcBef>
                <a:spcPts val="0"/>
              </a:spcBef>
              <a:buClr>
                <a:schemeClr val="lt1"/>
              </a:buClr>
              <a:buSzPct val="100000"/>
              <a:defRPr sz="1200">
                <a:solidFill>
                  <a:schemeClr val="lt1"/>
                </a:solidFill>
              </a:defRPr>
            </a:lvl1pPr>
            <a:lvl2pPr lvl="1">
              <a:spcBef>
                <a:spcPts val="0"/>
              </a:spcBef>
              <a:buClr>
                <a:schemeClr val="lt1"/>
              </a:buClr>
              <a:buSzPct val="100000"/>
              <a:defRPr sz="1200">
                <a:solidFill>
                  <a:schemeClr val="lt1"/>
                </a:solidFill>
              </a:defRPr>
            </a:lvl2pPr>
            <a:lvl3pPr lvl="2">
              <a:spcBef>
                <a:spcPts val="0"/>
              </a:spcBef>
              <a:buClr>
                <a:schemeClr val="lt1"/>
              </a:buClr>
              <a:buSzPct val="100000"/>
              <a:defRPr sz="1200">
                <a:solidFill>
                  <a:schemeClr val="lt1"/>
                </a:solidFill>
              </a:defRPr>
            </a:lvl3pPr>
            <a:lvl4pPr lvl="3">
              <a:spcBef>
                <a:spcPts val="0"/>
              </a:spcBef>
              <a:buClr>
                <a:schemeClr val="lt1"/>
              </a:buClr>
              <a:buSzPct val="100000"/>
              <a:defRPr sz="1200">
                <a:solidFill>
                  <a:schemeClr val="lt1"/>
                </a:solidFill>
              </a:defRPr>
            </a:lvl4pPr>
            <a:lvl5pPr lvl="4">
              <a:spcBef>
                <a:spcPts val="0"/>
              </a:spcBef>
              <a:buClr>
                <a:schemeClr val="lt1"/>
              </a:buClr>
              <a:buSzPct val="100000"/>
              <a:defRPr sz="1200">
                <a:solidFill>
                  <a:schemeClr val="lt1"/>
                </a:solidFill>
              </a:defRPr>
            </a:lvl5pPr>
            <a:lvl6pPr lvl="5">
              <a:spcBef>
                <a:spcPts val="0"/>
              </a:spcBef>
              <a:buClr>
                <a:schemeClr val="lt1"/>
              </a:buClr>
              <a:buSzPct val="100000"/>
              <a:defRPr sz="1200">
                <a:solidFill>
                  <a:schemeClr val="lt1"/>
                </a:solidFill>
              </a:defRPr>
            </a:lvl6pPr>
            <a:lvl7pPr lvl="6">
              <a:spcBef>
                <a:spcPts val="0"/>
              </a:spcBef>
              <a:buClr>
                <a:schemeClr val="lt1"/>
              </a:buClr>
              <a:buSzPct val="100000"/>
              <a:defRPr sz="1200">
                <a:solidFill>
                  <a:schemeClr val="lt1"/>
                </a:solidFill>
              </a:defRPr>
            </a:lvl7pPr>
            <a:lvl8pPr lvl="7">
              <a:spcBef>
                <a:spcPts val="0"/>
              </a:spcBef>
              <a:buClr>
                <a:schemeClr val="lt1"/>
              </a:buClr>
              <a:buSzPct val="100000"/>
              <a:defRPr sz="1200">
                <a:solidFill>
                  <a:schemeClr val="lt1"/>
                </a:solidFill>
              </a:defRPr>
            </a:lvl8pPr>
            <a:lvl9pPr lvl="8">
              <a:spcBef>
                <a:spcPts val="0"/>
              </a:spcBef>
              <a:buClr>
                <a:schemeClr val="lt1"/>
              </a:buClr>
              <a:buSzPct val="100000"/>
              <a:defRPr sz="1200">
                <a:solidFill>
                  <a:schemeClr val="lt1"/>
                </a:solidFill>
              </a:defRPr>
            </a:lvl9pPr>
          </a:lstStyle>
          <a:p/>
        </p:txBody>
      </p:sp>
      <p:sp>
        <p:nvSpPr>
          <p:cNvPr id="41" name="Shape 41"/>
          <p:cNvSpPr txBox="1"/>
          <p:nvPr>
            <p:ph idx="12" type="sldNum"/>
          </p:nvPr>
        </p:nvSpPr>
        <p:spPr>
          <a:xfrm>
            <a:off x="8523541" y="4695623"/>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Main point">
    <p:spTree>
      <p:nvGrpSpPr>
        <p:cNvPr id="42" name="Shape 42"/>
        <p:cNvGrpSpPr/>
        <p:nvPr/>
      </p:nvGrpSpPr>
      <p:grpSpPr>
        <a:xfrm>
          <a:off x="0" y="0"/>
          <a:ext cx="0" cy="0"/>
          <a:chOff x="0" y="0"/>
          <a:chExt cx="0" cy="0"/>
        </a:xfrm>
      </p:grpSpPr>
      <p:sp>
        <p:nvSpPr>
          <p:cNvPr id="43" name="Shape 43"/>
          <p:cNvSpPr txBox="1"/>
          <p:nvPr>
            <p:ph type="title"/>
          </p:nvPr>
        </p:nvSpPr>
        <p:spPr>
          <a:xfrm>
            <a:off x="490250" y="488250"/>
            <a:ext cx="6227100" cy="4090800"/>
          </a:xfrm>
          <a:prstGeom prst="rect">
            <a:avLst/>
          </a:prstGeom>
        </p:spPr>
        <p:txBody>
          <a:bodyPr anchorCtr="0" anchor="ctr" bIns="91425" lIns="91425" rIns="91425" tIns="91425"/>
          <a:lstStyle>
            <a:lvl1pPr lvl="0">
              <a:spcBef>
                <a:spcPts val="0"/>
              </a:spcBef>
              <a:buSzPct val="100000"/>
              <a:defRPr sz="6000"/>
            </a:lvl1pPr>
            <a:lvl2pPr lvl="1">
              <a:spcBef>
                <a:spcPts val="0"/>
              </a:spcBef>
              <a:buSzPct val="100000"/>
              <a:defRPr sz="6000"/>
            </a:lvl2pPr>
            <a:lvl3pPr lvl="2">
              <a:spcBef>
                <a:spcPts val="0"/>
              </a:spcBef>
              <a:buSzPct val="100000"/>
              <a:defRPr sz="6000"/>
            </a:lvl3pPr>
            <a:lvl4pPr lvl="3">
              <a:spcBef>
                <a:spcPts val="0"/>
              </a:spcBef>
              <a:buSzPct val="100000"/>
              <a:defRPr sz="6000"/>
            </a:lvl4pPr>
            <a:lvl5pPr lvl="4">
              <a:spcBef>
                <a:spcPts val="0"/>
              </a:spcBef>
              <a:buSzPct val="100000"/>
              <a:defRPr sz="6000"/>
            </a:lvl5pPr>
            <a:lvl6pPr lvl="5">
              <a:spcBef>
                <a:spcPts val="0"/>
              </a:spcBef>
              <a:buSzPct val="100000"/>
              <a:defRPr sz="6000"/>
            </a:lvl6pPr>
            <a:lvl7pPr lvl="6">
              <a:spcBef>
                <a:spcPts val="0"/>
              </a:spcBef>
              <a:buSzPct val="100000"/>
              <a:defRPr sz="6000"/>
            </a:lvl7pPr>
            <a:lvl8pPr lvl="7">
              <a:spcBef>
                <a:spcPts val="0"/>
              </a:spcBef>
              <a:buSzPct val="100000"/>
              <a:defRPr sz="6000"/>
            </a:lvl8pPr>
            <a:lvl9pPr lvl="8">
              <a:spcBef>
                <a:spcPts val="0"/>
              </a:spcBef>
              <a:buSzPct val="100000"/>
              <a:defRPr sz="6000"/>
            </a:lvl9pPr>
          </a:lstStyle>
          <a:p/>
        </p:txBody>
      </p:sp>
      <p:sp>
        <p:nvSpPr>
          <p:cNvPr id="44" name="Shape 44"/>
          <p:cNvSpPr txBox="1"/>
          <p:nvPr>
            <p:ph idx="12" type="sldNum"/>
          </p:nvPr>
        </p:nvSpPr>
        <p:spPr>
          <a:xfrm>
            <a:off x="8523541" y="4695623"/>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and description">
    <p:spTree>
      <p:nvGrpSpPr>
        <p:cNvPr id="45" name="Shape 45"/>
        <p:cNvGrpSpPr/>
        <p:nvPr/>
      </p:nvGrpSpPr>
      <p:grpSpPr>
        <a:xfrm>
          <a:off x="0" y="0"/>
          <a:ext cx="0" cy="0"/>
          <a:chOff x="0" y="0"/>
          <a:chExt cx="0" cy="0"/>
        </a:xfrm>
      </p:grpSpPr>
      <p:sp>
        <p:nvSpPr>
          <p:cNvPr id="46" name="Shape 46"/>
          <p:cNvSpPr/>
          <p:nvPr/>
        </p:nvSpPr>
        <p:spPr>
          <a:xfrm flipH="1">
            <a:off x="0" y="0"/>
            <a:ext cx="4572000" cy="5143500"/>
          </a:xfrm>
          <a:prstGeom prst="rect">
            <a:avLst/>
          </a:prstGeom>
          <a:solidFill>
            <a:schemeClr val="accent4"/>
          </a:solidFill>
          <a:ln>
            <a:noFill/>
          </a:ln>
        </p:spPr>
        <p:txBody>
          <a:bodyPr anchorCtr="0" anchor="ctr" bIns="91425" lIns="91425" rIns="91425" tIns="91425">
            <a:noAutofit/>
          </a:bodyPr>
          <a:lstStyle/>
          <a:p>
            <a:pPr lvl="0">
              <a:spcBef>
                <a:spcPts val="0"/>
              </a:spcBef>
              <a:buNone/>
            </a:pPr>
            <a:r>
              <a:t/>
            </a:r>
            <a:endParaRPr/>
          </a:p>
        </p:txBody>
      </p:sp>
      <p:sp>
        <p:nvSpPr>
          <p:cNvPr id="47" name="Shape 47"/>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rIns="91425" tIns="91425">
            <a:noAutofit/>
          </a:bodyPr>
          <a:lstStyle/>
          <a:p>
            <a:pPr lvl="0">
              <a:spcBef>
                <a:spcPts val="0"/>
              </a:spcBef>
              <a:buNone/>
            </a:pPr>
            <a:r>
              <a:t/>
            </a:r>
            <a:endParaRPr/>
          </a:p>
        </p:txBody>
      </p:sp>
      <p:sp>
        <p:nvSpPr>
          <p:cNvPr id="48" name="Shape 48"/>
          <p:cNvSpPr txBox="1"/>
          <p:nvPr>
            <p:ph type="title"/>
          </p:nvPr>
        </p:nvSpPr>
        <p:spPr>
          <a:xfrm>
            <a:off x="265500" y="1233175"/>
            <a:ext cx="4045200" cy="1482300"/>
          </a:xfrm>
          <a:prstGeom prst="rect">
            <a:avLst/>
          </a:prstGeom>
        </p:spPr>
        <p:txBody>
          <a:bodyPr anchorCtr="0" anchor="b" bIns="91425" lIns="91425" rIns="91425" tIns="91425"/>
          <a:lstStyle>
            <a:lvl1pPr lvl="0" algn="ctr">
              <a:spcBef>
                <a:spcPts val="0"/>
              </a:spcBef>
              <a:buClr>
                <a:schemeClr val="dk2"/>
              </a:buClr>
              <a:buSzPct val="100000"/>
              <a:defRPr sz="4200">
                <a:solidFill>
                  <a:schemeClr val="dk2"/>
                </a:solidFill>
              </a:defRPr>
            </a:lvl1pPr>
            <a:lvl2pPr lvl="1" algn="ctr">
              <a:spcBef>
                <a:spcPts val="0"/>
              </a:spcBef>
              <a:buClr>
                <a:schemeClr val="dk2"/>
              </a:buClr>
              <a:buSzPct val="100000"/>
              <a:defRPr sz="4200">
                <a:solidFill>
                  <a:schemeClr val="dk2"/>
                </a:solidFill>
              </a:defRPr>
            </a:lvl2pPr>
            <a:lvl3pPr lvl="2" algn="ctr">
              <a:spcBef>
                <a:spcPts val="0"/>
              </a:spcBef>
              <a:buClr>
                <a:schemeClr val="dk2"/>
              </a:buClr>
              <a:buSzPct val="100000"/>
              <a:defRPr sz="4200">
                <a:solidFill>
                  <a:schemeClr val="dk2"/>
                </a:solidFill>
              </a:defRPr>
            </a:lvl3pPr>
            <a:lvl4pPr lvl="3" algn="ctr">
              <a:spcBef>
                <a:spcPts val="0"/>
              </a:spcBef>
              <a:buClr>
                <a:schemeClr val="dk2"/>
              </a:buClr>
              <a:buSzPct val="100000"/>
              <a:defRPr sz="4200">
                <a:solidFill>
                  <a:schemeClr val="dk2"/>
                </a:solidFill>
              </a:defRPr>
            </a:lvl4pPr>
            <a:lvl5pPr lvl="4" algn="ctr">
              <a:spcBef>
                <a:spcPts val="0"/>
              </a:spcBef>
              <a:buClr>
                <a:schemeClr val="dk2"/>
              </a:buClr>
              <a:buSzPct val="100000"/>
              <a:defRPr sz="4200">
                <a:solidFill>
                  <a:schemeClr val="dk2"/>
                </a:solidFill>
              </a:defRPr>
            </a:lvl5pPr>
            <a:lvl6pPr lvl="5" algn="ctr">
              <a:spcBef>
                <a:spcPts val="0"/>
              </a:spcBef>
              <a:buClr>
                <a:schemeClr val="dk2"/>
              </a:buClr>
              <a:buSzPct val="100000"/>
              <a:defRPr sz="4200">
                <a:solidFill>
                  <a:schemeClr val="dk2"/>
                </a:solidFill>
              </a:defRPr>
            </a:lvl6pPr>
            <a:lvl7pPr lvl="6" algn="ctr">
              <a:spcBef>
                <a:spcPts val="0"/>
              </a:spcBef>
              <a:buClr>
                <a:schemeClr val="dk2"/>
              </a:buClr>
              <a:buSzPct val="100000"/>
              <a:defRPr sz="4200">
                <a:solidFill>
                  <a:schemeClr val="dk2"/>
                </a:solidFill>
              </a:defRPr>
            </a:lvl7pPr>
            <a:lvl8pPr lvl="7" algn="ctr">
              <a:spcBef>
                <a:spcPts val="0"/>
              </a:spcBef>
              <a:buClr>
                <a:schemeClr val="dk2"/>
              </a:buClr>
              <a:buSzPct val="100000"/>
              <a:defRPr sz="4200">
                <a:solidFill>
                  <a:schemeClr val="dk2"/>
                </a:solidFill>
              </a:defRPr>
            </a:lvl8pPr>
            <a:lvl9pPr lvl="8" algn="ctr">
              <a:spcBef>
                <a:spcPts val="0"/>
              </a:spcBef>
              <a:buClr>
                <a:schemeClr val="dk2"/>
              </a:buClr>
              <a:buSzPct val="100000"/>
              <a:defRPr sz="4200">
                <a:solidFill>
                  <a:schemeClr val="dk2"/>
                </a:solidFill>
              </a:defRPr>
            </a:lvl9pPr>
          </a:lstStyle>
          <a:p/>
        </p:txBody>
      </p:sp>
      <p:sp>
        <p:nvSpPr>
          <p:cNvPr id="49" name="Shape 49"/>
          <p:cNvSpPr txBox="1"/>
          <p:nvPr>
            <p:ph idx="1" type="subTitle"/>
          </p:nvPr>
        </p:nvSpPr>
        <p:spPr>
          <a:xfrm>
            <a:off x="265500" y="2779466"/>
            <a:ext cx="4045200" cy="1235099"/>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p:txBody>
      </p:sp>
      <p:sp>
        <p:nvSpPr>
          <p:cNvPr id="50" name="Shape 50"/>
          <p:cNvSpPr txBox="1"/>
          <p:nvPr>
            <p:ph idx="2" type="body"/>
          </p:nvPr>
        </p:nvSpPr>
        <p:spPr>
          <a:xfrm>
            <a:off x="4939500" y="724200"/>
            <a:ext cx="3837000" cy="3695100"/>
          </a:xfrm>
          <a:prstGeom prst="rect">
            <a:avLst/>
          </a:prstGeom>
        </p:spPr>
        <p:txBody>
          <a:bodyPr anchorCtr="0" anchor="ctr" bIns="91425" lIns="91425" rIns="91425" tIns="91425"/>
          <a:lstStyle>
            <a:lvl1pPr lvl="0">
              <a:spcBef>
                <a:spcPts val="0"/>
              </a:spcBef>
              <a:buClr>
                <a:schemeClr val="lt1"/>
              </a:buClr>
              <a:defRPr>
                <a:solidFill>
                  <a:schemeClr val="lt1"/>
                </a:solidFill>
              </a:defRPr>
            </a:lvl1pPr>
            <a:lvl2pPr lvl="1">
              <a:spcBef>
                <a:spcPts val="0"/>
              </a:spcBef>
              <a:buClr>
                <a:schemeClr val="lt1"/>
              </a:buClr>
              <a:defRPr>
                <a:solidFill>
                  <a:schemeClr val="lt1"/>
                </a:solidFill>
              </a:defRPr>
            </a:lvl2pPr>
            <a:lvl3pPr lvl="2">
              <a:spcBef>
                <a:spcPts val="0"/>
              </a:spcBef>
              <a:buClr>
                <a:schemeClr val="lt1"/>
              </a:buClr>
              <a:defRPr>
                <a:solidFill>
                  <a:schemeClr val="lt1"/>
                </a:solidFill>
              </a:defRPr>
            </a:lvl3pPr>
            <a:lvl4pPr lvl="3">
              <a:spcBef>
                <a:spcPts val="0"/>
              </a:spcBef>
              <a:buClr>
                <a:schemeClr val="lt1"/>
              </a:buClr>
              <a:defRPr>
                <a:solidFill>
                  <a:schemeClr val="lt1"/>
                </a:solidFill>
              </a:defRPr>
            </a:lvl4pPr>
            <a:lvl5pPr lvl="4">
              <a:spcBef>
                <a:spcPts val="0"/>
              </a:spcBef>
              <a:buClr>
                <a:schemeClr val="lt1"/>
              </a:buClr>
              <a:defRPr>
                <a:solidFill>
                  <a:schemeClr val="lt1"/>
                </a:solidFill>
              </a:defRPr>
            </a:lvl5pPr>
            <a:lvl6pPr lvl="5">
              <a:spcBef>
                <a:spcPts val="0"/>
              </a:spcBef>
              <a:buClr>
                <a:schemeClr val="lt1"/>
              </a:buClr>
              <a:defRPr>
                <a:solidFill>
                  <a:schemeClr val="lt1"/>
                </a:solidFill>
              </a:defRPr>
            </a:lvl6pPr>
            <a:lvl7pPr lvl="6">
              <a:spcBef>
                <a:spcPts val="0"/>
              </a:spcBef>
              <a:buClr>
                <a:schemeClr val="lt1"/>
              </a:buClr>
              <a:defRPr>
                <a:solidFill>
                  <a:schemeClr val="lt1"/>
                </a:solidFill>
              </a:defRPr>
            </a:lvl7pPr>
            <a:lvl8pPr lvl="7">
              <a:spcBef>
                <a:spcPts val="0"/>
              </a:spcBef>
              <a:buClr>
                <a:schemeClr val="lt1"/>
              </a:buClr>
              <a:defRPr>
                <a:solidFill>
                  <a:schemeClr val="lt1"/>
                </a:solidFill>
              </a:defRPr>
            </a:lvl8pPr>
            <a:lvl9pPr lvl="8">
              <a:spcBef>
                <a:spcPts val="0"/>
              </a:spcBef>
              <a:buClr>
                <a:schemeClr val="lt1"/>
              </a:buClr>
              <a:defRPr>
                <a:solidFill>
                  <a:schemeClr val="lt1"/>
                </a:solidFill>
              </a:defRPr>
            </a:lvl9pPr>
          </a:lstStyle>
          <a:p/>
        </p:txBody>
      </p:sp>
      <p:sp>
        <p:nvSpPr>
          <p:cNvPr id="51" name="Shape 51"/>
          <p:cNvSpPr txBox="1"/>
          <p:nvPr>
            <p:ph idx="12" type="sldNum"/>
          </p:nvPr>
        </p:nvSpPr>
        <p:spPr>
          <a:xfrm>
            <a:off x="8523541" y="4695623"/>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52" name="Shape 52"/>
        <p:cNvGrpSpPr/>
        <p:nvPr/>
      </p:nvGrpSpPr>
      <p:grpSpPr>
        <a:xfrm>
          <a:off x="0" y="0"/>
          <a:ext cx="0" cy="0"/>
          <a:chOff x="0" y="0"/>
          <a:chExt cx="0" cy="0"/>
        </a:xfrm>
      </p:grpSpPr>
      <p:sp>
        <p:nvSpPr>
          <p:cNvPr id="53" name="Shape 53"/>
          <p:cNvSpPr txBox="1"/>
          <p:nvPr/>
        </p:nvSpPr>
        <p:spPr>
          <a:xfrm flipH="1" rot="10800000">
            <a:off x="0" y="0"/>
            <a:ext cx="9144000" cy="4695900"/>
          </a:xfrm>
          <a:prstGeom prst="rect">
            <a:avLst/>
          </a:prstGeom>
          <a:solidFill>
            <a:schemeClr val="accent4"/>
          </a:solidFill>
          <a:ln>
            <a:noFill/>
          </a:ln>
        </p:spPr>
        <p:txBody>
          <a:bodyPr anchorCtr="0" anchor="ctr" bIns="91425" lIns="91425" rIns="91425" tIns="91425">
            <a:noAutofit/>
          </a:bodyPr>
          <a:lstStyle/>
          <a:p>
            <a:pPr lvl="0">
              <a:spcBef>
                <a:spcPts val="0"/>
              </a:spcBef>
              <a:buNone/>
            </a:pPr>
            <a:r>
              <a:t/>
            </a:r>
            <a:endParaRPr/>
          </a:p>
        </p:txBody>
      </p:sp>
      <p:sp>
        <p:nvSpPr>
          <p:cNvPr id="54" name="Shape 54"/>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rIns="91425" tIns="91425">
            <a:noAutofit/>
          </a:bodyPr>
          <a:lstStyle/>
          <a:p>
            <a:pPr lvl="0">
              <a:spcBef>
                <a:spcPts val="0"/>
              </a:spcBef>
              <a:buNone/>
            </a:pPr>
            <a:r>
              <a:t/>
            </a:r>
            <a:endParaRPr/>
          </a:p>
        </p:txBody>
      </p:sp>
      <p:sp>
        <p:nvSpPr>
          <p:cNvPr id="55" name="Shape 55"/>
          <p:cNvSpPr txBox="1"/>
          <p:nvPr>
            <p:ph idx="1" type="body"/>
          </p:nvPr>
        </p:nvSpPr>
        <p:spPr>
          <a:xfrm>
            <a:off x="57150" y="4696825"/>
            <a:ext cx="8382000" cy="446700"/>
          </a:xfrm>
          <a:prstGeom prst="rect">
            <a:avLst/>
          </a:prstGeom>
        </p:spPr>
        <p:txBody>
          <a:bodyPr anchorCtr="0" anchor="ctr" bIns="91425" lIns="91425" rIns="91425" tIns="91425"/>
          <a:lstStyle>
            <a:lvl1pPr lvl="0">
              <a:lnSpc>
                <a:spcPct val="100000"/>
              </a:lnSpc>
              <a:spcBef>
                <a:spcPts val="0"/>
              </a:spcBef>
              <a:spcAft>
                <a:spcPts val="0"/>
              </a:spcAft>
              <a:buClr>
                <a:schemeClr val="lt1"/>
              </a:buClr>
              <a:buSzPct val="100000"/>
              <a:buNone/>
              <a:defRPr sz="1200">
                <a:solidFill>
                  <a:schemeClr val="lt1"/>
                </a:solidFill>
              </a:defRPr>
            </a:lvl1pPr>
          </a:lstStyle>
          <a:p/>
        </p:txBody>
      </p:sp>
      <p:sp>
        <p:nvSpPr>
          <p:cNvPr id="56" name="Shape 56"/>
          <p:cNvSpPr txBox="1"/>
          <p:nvPr>
            <p:ph idx="12" type="sldNum"/>
          </p:nvPr>
        </p:nvSpPr>
        <p:spPr>
          <a:xfrm>
            <a:off x="8523541" y="4695623"/>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solidFill>
                  <a:schemeClr val="lt1"/>
                </a:solidFill>
              </a:rPr>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dk1"/>
        </a:solidFill>
      </p:bgPr>
    </p:bg>
    <p:spTree>
      <p:nvGrpSpPr>
        <p:cNvPr id="5" name="Shape 5"/>
        <p:cNvGrpSpPr/>
        <p:nvPr/>
      </p:nvGrpSpPr>
      <p:grpSpPr>
        <a:xfrm>
          <a:off x="0" y="0"/>
          <a:ext cx="0" cy="0"/>
          <a:chOff x="0" y="0"/>
          <a:chExt cx="0" cy="0"/>
        </a:xfrm>
      </p:grpSpPr>
      <p:sp>
        <p:nvSpPr>
          <p:cNvPr id="6" name="Shape 6"/>
          <p:cNvSpPr txBox="1"/>
          <p:nvPr>
            <p:ph type="title"/>
          </p:nvPr>
        </p:nvSpPr>
        <p:spPr>
          <a:xfrm>
            <a:off x="471900" y="738725"/>
            <a:ext cx="8222100" cy="767700"/>
          </a:xfrm>
          <a:prstGeom prst="rect">
            <a:avLst/>
          </a:prstGeom>
          <a:noFill/>
          <a:ln>
            <a:noFill/>
          </a:ln>
        </p:spPr>
        <p:txBody>
          <a:bodyPr anchorCtr="0" anchor="b" bIns="91425" lIns="91425" rIns="91425" tIns="91425"/>
          <a:lstStyle>
            <a:lvl1pPr lvl="0">
              <a:spcBef>
                <a:spcPts val="0"/>
              </a:spcBef>
              <a:buClr>
                <a:schemeClr val="lt1"/>
              </a:buClr>
              <a:buSzPct val="100000"/>
              <a:buFont typeface="Roboto"/>
              <a:buNone/>
              <a:defRPr sz="3200">
                <a:solidFill>
                  <a:schemeClr val="lt1"/>
                </a:solidFill>
                <a:latin typeface="Roboto"/>
                <a:ea typeface="Roboto"/>
                <a:cs typeface="Roboto"/>
                <a:sym typeface="Roboto"/>
              </a:defRPr>
            </a:lvl1pPr>
            <a:lvl2pPr lvl="1">
              <a:spcBef>
                <a:spcPts val="0"/>
              </a:spcBef>
              <a:buClr>
                <a:schemeClr val="lt1"/>
              </a:buClr>
              <a:buSzPct val="100000"/>
              <a:buFont typeface="Roboto"/>
              <a:buNone/>
              <a:defRPr sz="3200">
                <a:solidFill>
                  <a:schemeClr val="lt1"/>
                </a:solidFill>
                <a:latin typeface="Roboto"/>
                <a:ea typeface="Roboto"/>
                <a:cs typeface="Roboto"/>
                <a:sym typeface="Roboto"/>
              </a:defRPr>
            </a:lvl2pPr>
            <a:lvl3pPr lvl="2">
              <a:spcBef>
                <a:spcPts val="0"/>
              </a:spcBef>
              <a:buClr>
                <a:schemeClr val="lt1"/>
              </a:buClr>
              <a:buSzPct val="100000"/>
              <a:buFont typeface="Roboto"/>
              <a:buNone/>
              <a:defRPr sz="3200">
                <a:solidFill>
                  <a:schemeClr val="lt1"/>
                </a:solidFill>
                <a:latin typeface="Roboto"/>
                <a:ea typeface="Roboto"/>
                <a:cs typeface="Roboto"/>
                <a:sym typeface="Roboto"/>
              </a:defRPr>
            </a:lvl3pPr>
            <a:lvl4pPr lvl="3">
              <a:spcBef>
                <a:spcPts val="0"/>
              </a:spcBef>
              <a:buClr>
                <a:schemeClr val="lt1"/>
              </a:buClr>
              <a:buSzPct val="100000"/>
              <a:buFont typeface="Roboto"/>
              <a:buNone/>
              <a:defRPr sz="3200">
                <a:solidFill>
                  <a:schemeClr val="lt1"/>
                </a:solidFill>
                <a:latin typeface="Roboto"/>
                <a:ea typeface="Roboto"/>
                <a:cs typeface="Roboto"/>
                <a:sym typeface="Roboto"/>
              </a:defRPr>
            </a:lvl4pPr>
            <a:lvl5pPr lvl="4">
              <a:spcBef>
                <a:spcPts val="0"/>
              </a:spcBef>
              <a:buClr>
                <a:schemeClr val="lt1"/>
              </a:buClr>
              <a:buSzPct val="100000"/>
              <a:buFont typeface="Roboto"/>
              <a:buNone/>
              <a:defRPr sz="3200">
                <a:solidFill>
                  <a:schemeClr val="lt1"/>
                </a:solidFill>
                <a:latin typeface="Roboto"/>
                <a:ea typeface="Roboto"/>
                <a:cs typeface="Roboto"/>
                <a:sym typeface="Roboto"/>
              </a:defRPr>
            </a:lvl5pPr>
            <a:lvl6pPr lvl="5">
              <a:spcBef>
                <a:spcPts val="0"/>
              </a:spcBef>
              <a:buClr>
                <a:schemeClr val="lt1"/>
              </a:buClr>
              <a:buSzPct val="100000"/>
              <a:buFont typeface="Roboto"/>
              <a:buNone/>
              <a:defRPr sz="3200">
                <a:solidFill>
                  <a:schemeClr val="lt1"/>
                </a:solidFill>
                <a:latin typeface="Roboto"/>
                <a:ea typeface="Roboto"/>
                <a:cs typeface="Roboto"/>
                <a:sym typeface="Roboto"/>
              </a:defRPr>
            </a:lvl6pPr>
            <a:lvl7pPr lvl="6">
              <a:spcBef>
                <a:spcPts val="0"/>
              </a:spcBef>
              <a:buClr>
                <a:schemeClr val="lt1"/>
              </a:buClr>
              <a:buSzPct val="100000"/>
              <a:buFont typeface="Roboto"/>
              <a:buNone/>
              <a:defRPr sz="3200">
                <a:solidFill>
                  <a:schemeClr val="lt1"/>
                </a:solidFill>
                <a:latin typeface="Roboto"/>
                <a:ea typeface="Roboto"/>
                <a:cs typeface="Roboto"/>
                <a:sym typeface="Roboto"/>
              </a:defRPr>
            </a:lvl7pPr>
            <a:lvl8pPr lvl="7">
              <a:spcBef>
                <a:spcPts val="0"/>
              </a:spcBef>
              <a:buClr>
                <a:schemeClr val="lt1"/>
              </a:buClr>
              <a:buSzPct val="100000"/>
              <a:buFont typeface="Roboto"/>
              <a:buNone/>
              <a:defRPr sz="3200">
                <a:solidFill>
                  <a:schemeClr val="lt1"/>
                </a:solidFill>
                <a:latin typeface="Roboto"/>
                <a:ea typeface="Roboto"/>
                <a:cs typeface="Roboto"/>
                <a:sym typeface="Roboto"/>
              </a:defRPr>
            </a:lvl8pPr>
            <a:lvl9pPr lvl="8">
              <a:spcBef>
                <a:spcPts val="0"/>
              </a:spcBef>
              <a:buClr>
                <a:schemeClr val="lt1"/>
              </a:buClr>
              <a:buSzPct val="100000"/>
              <a:buFont typeface="Roboto"/>
              <a:buNone/>
              <a:defRPr sz="3200">
                <a:solidFill>
                  <a:schemeClr val="lt1"/>
                </a:solidFill>
                <a:latin typeface="Roboto"/>
                <a:ea typeface="Roboto"/>
                <a:cs typeface="Roboto"/>
                <a:sym typeface="Roboto"/>
              </a:defRPr>
            </a:lvl9pPr>
          </a:lstStyle>
          <a:p/>
        </p:txBody>
      </p:sp>
      <p:sp>
        <p:nvSpPr>
          <p:cNvPr id="7" name="Shape 7"/>
          <p:cNvSpPr txBox="1"/>
          <p:nvPr>
            <p:ph idx="1" type="body"/>
          </p:nvPr>
        </p:nvSpPr>
        <p:spPr>
          <a:xfrm>
            <a:off x="471900" y="1919075"/>
            <a:ext cx="8222100" cy="2710200"/>
          </a:xfrm>
          <a:prstGeom prst="rect">
            <a:avLst/>
          </a:prstGeom>
          <a:noFill/>
          <a:ln>
            <a:noFill/>
          </a:ln>
        </p:spPr>
        <p:txBody>
          <a:bodyPr anchorCtr="0" anchor="t" bIns="91425" lIns="91425" rIns="91425" tIns="91425"/>
          <a:lstStyle>
            <a:lvl1pPr lvl="0">
              <a:lnSpc>
                <a:spcPct val="115000"/>
              </a:lnSpc>
              <a:spcBef>
                <a:spcPts val="0"/>
              </a:spcBef>
              <a:spcAft>
                <a:spcPts val="1600"/>
              </a:spcAft>
              <a:buClr>
                <a:schemeClr val="lt2"/>
              </a:buClr>
              <a:buSzPct val="100000"/>
              <a:buFont typeface="Roboto"/>
              <a:defRPr sz="1800">
                <a:solidFill>
                  <a:schemeClr val="lt2"/>
                </a:solidFill>
                <a:latin typeface="Roboto"/>
                <a:ea typeface="Roboto"/>
                <a:cs typeface="Roboto"/>
                <a:sym typeface="Roboto"/>
              </a:defRPr>
            </a:lvl1pPr>
            <a:lvl2pPr lvl="1">
              <a:lnSpc>
                <a:spcPct val="115000"/>
              </a:lnSpc>
              <a:spcBef>
                <a:spcPts val="0"/>
              </a:spcBef>
              <a:spcAft>
                <a:spcPts val="1600"/>
              </a:spcAft>
              <a:buClr>
                <a:schemeClr val="lt2"/>
              </a:buClr>
              <a:buFont typeface="Roboto"/>
              <a:defRPr>
                <a:solidFill>
                  <a:schemeClr val="lt2"/>
                </a:solidFill>
                <a:latin typeface="Roboto"/>
                <a:ea typeface="Roboto"/>
                <a:cs typeface="Roboto"/>
                <a:sym typeface="Roboto"/>
              </a:defRPr>
            </a:lvl2pPr>
            <a:lvl3pPr lvl="2">
              <a:lnSpc>
                <a:spcPct val="115000"/>
              </a:lnSpc>
              <a:spcBef>
                <a:spcPts val="0"/>
              </a:spcBef>
              <a:spcAft>
                <a:spcPts val="1600"/>
              </a:spcAft>
              <a:buClr>
                <a:schemeClr val="lt2"/>
              </a:buClr>
              <a:buFont typeface="Roboto"/>
              <a:defRPr>
                <a:solidFill>
                  <a:schemeClr val="lt2"/>
                </a:solidFill>
                <a:latin typeface="Roboto"/>
                <a:ea typeface="Roboto"/>
                <a:cs typeface="Roboto"/>
                <a:sym typeface="Roboto"/>
              </a:defRPr>
            </a:lvl3pPr>
            <a:lvl4pPr lvl="3">
              <a:lnSpc>
                <a:spcPct val="115000"/>
              </a:lnSpc>
              <a:spcBef>
                <a:spcPts val="0"/>
              </a:spcBef>
              <a:spcAft>
                <a:spcPts val="1600"/>
              </a:spcAft>
              <a:buClr>
                <a:schemeClr val="lt2"/>
              </a:buClr>
              <a:buFont typeface="Roboto"/>
              <a:defRPr>
                <a:solidFill>
                  <a:schemeClr val="lt2"/>
                </a:solidFill>
                <a:latin typeface="Roboto"/>
                <a:ea typeface="Roboto"/>
                <a:cs typeface="Roboto"/>
                <a:sym typeface="Roboto"/>
              </a:defRPr>
            </a:lvl4pPr>
            <a:lvl5pPr lvl="4">
              <a:lnSpc>
                <a:spcPct val="115000"/>
              </a:lnSpc>
              <a:spcBef>
                <a:spcPts val="0"/>
              </a:spcBef>
              <a:spcAft>
                <a:spcPts val="1600"/>
              </a:spcAft>
              <a:buClr>
                <a:schemeClr val="lt2"/>
              </a:buClr>
              <a:buFont typeface="Roboto"/>
              <a:defRPr>
                <a:solidFill>
                  <a:schemeClr val="lt2"/>
                </a:solidFill>
                <a:latin typeface="Roboto"/>
                <a:ea typeface="Roboto"/>
                <a:cs typeface="Roboto"/>
                <a:sym typeface="Roboto"/>
              </a:defRPr>
            </a:lvl5pPr>
            <a:lvl6pPr lvl="5">
              <a:lnSpc>
                <a:spcPct val="115000"/>
              </a:lnSpc>
              <a:spcBef>
                <a:spcPts val="0"/>
              </a:spcBef>
              <a:spcAft>
                <a:spcPts val="1600"/>
              </a:spcAft>
              <a:buClr>
                <a:schemeClr val="lt2"/>
              </a:buClr>
              <a:buFont typeface="Roboto"/>
              <a:defRPr>
                <a:solidFill>
                  <a:schemeClr val="lt2"/>
                </a:solidFill>
                <a:latin typeface="Roboto"/>
                <a:ea typeface="Roboto"/>
                <a:cs typeface="Roboto"/>
                <a:sym typeface="Roboto"/>
              </a:defRPr>
            </a:lvl6pPr>
            <a:lvl7pPr lvl="6">
              <a:lnSpc>
                <a:spcPct val="115000"/>
              </a:lnSpc>
              <a:spcBef>
                <a:spcPts val="0"/>
              </a:spcBef>
              <a:spcAft>
                <a:spcPts val="1600"/>
              </a:spcAft>
              <a:buClr>
                <a:schemeClr val="lt2"/>
              </a:buClr>
              <a:buFont typeface="Roboto"/>
              <a:defRPr>
                <a:solidFill>
                  <a:schemeClr val="lt2"/>
                </a:solidFill>
                <a:latin typeface="Roboto"/>
                <a:ea typeface="Roboto"/>
                <a:cs typeface="Roboto"/>
                <a:sym typeface="Roboto"/>
              </a:defRPr>
            </a:lvl7pPr>
            <a:lvl8pPr lvl="7">
              <a:lnSpc>
                <a:spcPct val="115000"/>
              </a:lnSpc>
              <a:spcBef>
                <a:spcPts val="0"/>
              </a:spcBef>
              <a:spcAft>
                <a:spcPts val="1600"/>
              </a:spcAft>
              <a:buClr>
                <a:schemeClr val="lt2"/>
              </a:buClr>
              <a:buFont typeface="Roboto"/>
              <a:defRPr>
                <a:solidFill>
                  <a:schemeClr val="lt2"/>
                </a:solidFill>
                <a:latin typeface="Roboto"/>
                <a:ea typeface="Roboto"/>
                <a:cs typeface="Roboto"/>
                <a:sym typeface="Roboto"/>
              </a:defRPr>
            </a:lvl8pPr>
            <a:lvl9pPr lvl="8">
              <a:lnSpc>
                <a:spcPct val="115000"/>
              </a:lnSpc>
              <a:spcBef>
                <a:spcPts val="0"/>
              </a:spcBef>
              <a:spcAft>
                <a:spcPts val="1600"/>
              </a:spcAft>
              <a:buClr>
                <a:schemeClr val="lt2"/>
              </a:buClr>
              <a:buFont typeface="Roboto"/>
              <a:defRPr>
                <a:solidFill>
                  <a:schemeClr val="lt2"/>
                </a:solidFill>
                <a:latin typeface="Roboto"/>
                <a:ea typeface="Roboto"/>
                <a:cs typeface="Roboto"/>
                <a:sym typeface="Roboto"/>
              </a:defRPr>
            </a:lvl9pPr>
          </a:lstStyle>
          <a:p/>
        </p:txBody>
      </p:sp>
      <p:sp>
        <p:nvSpPr>
          <p:cNvPr id="8" name="Shape 8"/>
          <p:cNvSpPr txBox="1"/>
          <p:nvPr>
            <p:ph idx="12" type="sldNum"/>
          </p:nvPr>
        </p:nvSpPr>
        <p:spPr>
          <a:xfrm>
            <a:off x="8523541" y="4695623"/>
            <a:ext cx="548700" cy="393600"/>
          </a:xfrm>
          <a:prstGeom prst="rect">
            <a:avLst/>
          </a:prstGeom>
          <a:noFill/>
          <a:ln>
            <a:noFill/>
          </a:ln>
        </p:spPr>
        <p:txBody>
          <a:bodyPr anchorCtr="0" anchor="ctr" bIns="91425" lIns="91425" rIns="91425" tIns="91425">
            <a:noAutofit/>
          </a:bodyPr>
          <a:lstStyle/>
          <a:p>
            <a:pPr lvl="0" algn="r">
              <a:spcBef>
                <a:spcPts val="0"/>
              </a:spcBef>
              <a:buNone/>
            </a:pPr>
            <a:fld id="{00000000-1234-1234-1234-123412341234}" type="slidenum">
              <a:rPr lang="en" sz="1000">
                <a:solidFill>
                  <a:schemeClr val="lt2"/>
                </a:solidFill>
                <a:latin typeface="Roboto"/>
                <a:ea typeface="Roboto"/>
                <a:cs typeface="Roboto"/>
                <a:sym typeface="Roboto"/>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0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06.png"/><Relationship Id="rId4" Type="http://schemas.openxmlformats.org/officeDocument/2006/relationships/image" Target="../media/image0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0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0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0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0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0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0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0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6" name="Shape 66"/>
        <p:cNvGrpSpPr/>
        <p:nvPr/>
      </p:nvGrpSpPr>
      <p:grpSpPr>
        <a:xfrm>
          <a:off x="0" y="0"/>
          <a:ext cx="0" cy="0"/>
          <a:chOff x="0" y="0"/>
          <a:chExt cx="0" cy="0"/>
        </a:xfrm>
      </p:grpSpPr>
      <p:sp>
        <p:nvSpPr>
          <p:cNvPr id="67" name="Shape 67"/>
          <p:cNvSpPr txBox="1"/>
          <p:nvPr>
            <p:ph type="ctrTitle"/>
          </p:nvPr>
        </p:nvSpPr>
        <p:spPr>
          <a:xfrm>
            <a:off x="390525" y="1819275"/>
            <a:ext cx="8222100" cy="933600"/>
          </a:xfrm>
          <a:prstGeom prst="rect">
            <a:avLst/>
          </a:prstGeom>
        </p:spPr>
        <p:txBody>
          <a:bodyPr anchorCtr="0" anchor="b" bIns="91425" lIns="91425" rIns="91425" tIns="91425">
            <a:noAutofit/>
          </a:bodyPr>
          <a:lstStyle/>
          <a:p>
            <a:pPr lvl="0">
              <a:spcBef>
                <a:spcPts val="0"/>
              </a:spcBef>
              <a:buNone/>
            </a:pPr>
            <a:r>
              <a:rPr lang="en"/>
              <a:t>To Fly</a:t>
            </a:r>
          </a:p>
        </p:txBody>
      </p:sp>
      <p:sp>
        <p:nvSpPr>
          <p:cNvPr id="68" name="Shape 68"/>
          <p:cNvSpPr txBox="1"/>
          <p:nvPr>
            <p:ph idx="1" type="subTitle"/>
          </p:nvPr>
        </p:nvSpPr>
        <p:spPr>
          <a:xfrm>
            <a:off x="1680300" y="3049450"/>
            <a:ext cx="5783400" cy="1503600"/>
          </a:xfrm>
          <a:prstGeom prst="rect">
            <a:avLst/>
          </a:prstGeom>
        </p:spPr>
        <p:txBody>
          <a:bodyPr anchorCtr="0" anchor="t" bIns="91425" lIns="91425" rIns="91425" tIns="91425">
            <a:noAutofit/>
          </a:bodyPr>
          <a:lstStyle/>
          <a:p>
            <a:pPr lvl="0">
              <a:spcBef>
                <a:spcPts val="0"/>
              </a:spcBef>
              <a:buNone/>
            </a:pPr>
            <a:r>
              <a:rPr lang="en"/>
              <a:t>Kenneth Lasseter</a:t>
            </a:r>
          </a:p>
          <a:p>
            <a:pPr lvl="0">
              <a:spcBef>
                <a:spcPts val="0"/>
              </a:spcBef>
              <a:buNone/>
            </a:pPr>
            <a:r>
              <a:rPr lang="en"/>
              <a:t>Justin Chacko</a:t>
            </a:r>
          </a:p>
          <a:p>
            <a:pPr lvl="0">
              <a:spcBef>
                <a:spcPts val="0"/>
              </a:spcBef>
              <a:buNone/>
            </a:pPr>
            <a:r>
              <a:rPr lang="en"/>
              <a:t>Theon Thomas</a:t>
            </a:r>
          </a:p>
          <a:p>
            <a:pPr lvl="0">
              <a:spcBef>
                <a:spcPts val="0"/>
              </a:spcBef>
              <a:buNone/>
            </a:pPr>
            <a:r>
              <a:rPr lang="en"/>
              <a:t>Christina Dulal</a:t>
            </a:r>
          </a:p>
        </p:txBody>
      </p:sp>
      <p:pic>
        <p:nvPicPr>
          <p:cNvPr descr="Icon Thing.png" id="69" name="Shape 69"/>
          <p:cNvPicPr preferRelativeResize="0"/>
          <p:nvPr/>
        </p:nvPicPr>
        <p:blipFill>
          <a:blip r:embed="rId3">
            <a:alphaModFix/>
          </a:blip>
          <a:stretch>
            <a:fillRect/>
          </a:stretch>
        </p:blipFill>
        <p:spPr>
          <a:xfrm>
            <a:off x="4781702" y="599125"/>
            <a:ext cx="3379818" cy="33738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8" name="Shape 128"/>
        <p:cNvGrpSpPr/>
        <p:nvPr/>
      </p:nvGrpSpPr>
      <p:grpSpPr>
        <a:xfrm>
          <a:off x="0" y="0"/>
          <a:ext cx="0" cy="0"/>
          <a:chOff x="0" y="0"/>
          <a:chExt cx="0" cy="0"/>
        </a:xfrm>
      </p:grpSpPr>
      <p:sp>
        <p:nvSpPr>
          <p:cNvPr id="129" name="Shape 129"/>
          <p:cNvSpPr txBox="1"/>
          <p:nvPr>
            <p:ph type="title"/>
          </p:nvPr>
        </p:nvSpPr>
        <p:spPr>
          <a:xfrm>
            <a:off x="471900" y="738725"/>
            <a:ext cx="8222100" cy="767700"/>
          </a:xfrm>
          <a:prstGeom prst="rect">
            <a:avLst/>
          </a:prstGeom>
        </p:spPr>
        <p:txBody>
          <a:bodyPr anchorCtr="0" anchor="b" bIns="91425" lIns="91425" rIns="91425" tIns="91425">
            <a:noAutofit/>
          </a:bodyPr>
          <a:lstStyle/>
          <a:p>
            <a:pPr lvl="0">
              <a:spcBef>
                <a:spcPts val="0"/>
              </a:spcBef>
              <a:buNone/>
            </a:pPr>
            <a:r>
              <a:rPr lang="en"/>
              <a:t>Mars rover</a:t>
            </a:r>
          </a:p>
        </p:txBody>
      </p:sp>
      <p:sp>
        <p:nvSpPr>
          <p:cNvPr id="130" name="Shape 130"/>
          <p:cNvSpPr txBox="1"/>
          <p:nvPr>
            <p:ph idx="1" type="body"/>
          </p:nvPr>
        </p:nvSpPr>
        <p:spPr>
          <a:xfrm>
            <a:off x="387900" y="1971500"/>
            <a:ext cx="5108100" cy="2597100"/>
          </a:xfrm>
          <a:prstGeom prst="rect">
            <a:avLst/>
          </a:prstGeom>
        </p:spPr>
        <p:txBody>
          <a:bodyPr anchorCtr="0" anchor="t" bIns="91425" lIns="91425" rIns="91425" tIns="91425">
            <a:noAutofit/>
          </a:bodyPr>
          <a:lstStyle/>
          <a:p>
            <a:pPr lvl="0">
              <a:spcBef>
                <a:spcPts val="0"/>
              </a:spcBef>
              <a:buNone/>
            </a:pPr>
            <a:r>
              <a:rPr lang="en"/>
              <a:t>We have included a Mars VR experience in our app. Museum patrons can visit Mars through their smartphones without the need of a space shuttle.</a:t>
            </a:r>
          </a:p>
          <a:p>
            <a:pPr lvl="0">
              <a:spcBef>
                <a:spcPts val="0"/>
              </a:spcBef>
              <a:buNone/>
            </a:pPr>
            <a:r>
              <a:rPr lang="en"/>
              <a:t>Fully using the internal gyroscope of the smart device, museum patrons can move their phones around to view Mars from the eyes of a Mars Rover in 3D.</a:t>
            </a:r>
          </a:p>
        </p:txBody>
      </p:sp>
      <p:pic>
        <p:nvPicPr>
          <p:cNvPr id="131" name="Shape 131"/>
          <p:cNvPicPr preferRelativeResize="0"/>
          <p:nvPr/>
        </p:nvPicPr>
        <p:blipFill>
          <a:blip r:embed="rId3">
            <a:alphaModFix/>
          </a:blip>
          <a:stretch>
            <a:fillRect/>
          </a:stretch>
        </p:blipFill>
        <p:spPr>
          <a:xfrm>
            <a:off x="7250021" y="1793275"/>
            <a:ext cx="1666191" cy="2665900"/>
          </a:xfrm>
          <a:prstGeom prst="rect">
            <a:avLst/>
          </a:prstGeom>
          <a:noFill/>
          <a:ln>
            <a:noFill/>
          </a:ln>
        </p:spPr>
      </p:pic>
      <p:pic>
        <p:nvPicPr>
          <p:cNvPr id="132" name="Shape 132"/>
          <p:cNvPicPr preferRelativeResize="0"/>
          <p:nvPr/>
        </p:nvPicPr>
        <p:blipFill>
          <a:blip r:embed="rId4">
            <a:alphaModFix/>
          </a:blip>
          <a:stretch>
            <a:fillRect/>
          </a:stretch>
        </p:blipFill>
        <p:spPr>
          <a:xfrm>
            <a:off x="5583824" y="1793275"/>
            <a:ext cx="1666190" cy="266589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6" name="Shape 136"/>
        <p:cNvGrpSpPr/>
        <p:nvPr/>
      </p:nvGrpSpPr>
      <p:grpSpPr>
        <a:xfrm>
          <a:off x="0" y="0"/>
          <a:ext cx="0" cy="0"/>
          <a:chOff x="0" y="0"/>
          <a:chExt cx="0" cy="0"/>
        </a:xfrm>
      </p:grpSpPr>
      <p:sp>
        <p:nvSpPr>
          <p:cNvPr id="137" name="Shape 137"/>
          <p:cNvSpPr txBox="1"/>
          <p:nvPr>
            <p:ph type="title"/>
          </p:nvPr>
        </p:nvSpPr>
        <p:spPr>
          <a:xfrm>
            <a:off x="471900" y="738725"/>
            <a:ext cx="8222100" cy="767700"/>
          </a:xfrm>
          <a:prstGeom prst="rect">
            <a:avLst/>
          </a:prstGeom>
        </p:spPr>
        <p:txBody>
          <a:bodyPr anchorCtr="0" anchor="b" bIns="91425" lIns="91425" rIns="91425" tIns="91425">
            <a:noAutofit/>
          </a:bodyPr>
          <a:lstStyle/>
          <a:p>
            <a:pPr lvl="0">
              <a:spcBef>
                <a:spcPts val="0"/>
              </a:spcBef>
              <a:buNone/>
            </a:pPr>
            <a:r>
              <a:rPr lang="en"/>
              <a:t>Credits</a:t>
            </a:r>
          </a:p>
        </p:txBody>
      </p:sp>
      <p:sp>
        <p:nvSpPr>
          <p:cNvPr id="138" name="Shape 138"/>
          <p:cNvSpPr txBox="1"/>
          <p:nvPr>
            <p:ph idx="1" type="body"/>
          </p:nvPr>
        </p:nvSpPr>
        <p:spPr>
          <a:xfrm>
            <a:off x="471900" y="1919075"/>
            <a:ext cx="4154100" cy="2710200"/>
          </a:xfrm>
          <a:prstGeom prst="rect">
            <a:avLst/>
          </a:prstGeom>
        </p:spPr>
        <p:txBody>
          <a:bodyPr anchorCtr="0" anchor="ctr" bIns="91425" lIns="91425" rIns="91425" tIns="91425">
            <a:noAutofit/>
          </a:bodyPr>
          <a:lstStyle/>
          <a:p>
            <a:pPr lvl="0">
              <a:spcBef>
                <a:spcPts val="0"/>
              </a:spcBef>
              <a:buNone/>
            </a:pPr>
            <a:r>
              <a:rPr lang="en"/>
              <a:t>Our group could not have done this on our own. We thank those who helped us create this application and those that gave us the opportunity to work together.</a:t>
            </a:r>
          </a:p>
        </p:txBody>
      </p:sp>
      <p:pic>
        <p:nvPicPr>
          <p:cNvPr id="139" name="Shape 139"/>
          <p:cNvPicPr preferRelativeResize="0"/>
          <p:nvPr/>
        </p:nvPicPr>
        <p:blipFill rotWithShape="1">
          <a:blip r:embed="rId3">
            <a:alphaModFix/>
          </a:blip>
          <a:srcRect b="32609" l="0" r="0" t="26705"/>
          <a:stretch/>
        </p:blipFill>
        <p:spPr>
          <a:xfrm>
            <a:off x="5101300" y="2004525"/>
            <a:ext cx="3761391" cy="2448523"/>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3" name="Shape 73"/>
        <p:cNvGrpSpPr/>
        <p:nvPr/>
      </p:nvGrpSpPr>
      <p:grpSpPr>
        <a:xfrm>
          <a:off x="0" y="0"/>
          <a:ext cx="0" cy="0"/>
          <a:chOff x="0" y="0"/>
          <a:chExt cx="0" cy="0"/>
        </a:xfrm>
      </p:grpSpPr>
      <p:sp>
        <p:nvSpPr>
          <p:cNvPr id="74" name="Shape 74"/>
          <p:cNvSpPr txBox="1"/>
          <p:nvPr>
            <p:ph type="title"/>
          </p:nvPr>
        </p:nvSpPr>
        <p:spPr>
          <a:xfrm>
            <a:off x="471900" y="738725"/>
            <a:ext cx="8222100" cy="767700"/>
          </a:xfrm>
          <a:prstGeom prst="rect">
            <a:avLst/>
          </a:prstGeom>
        </p:spPr>
        <p:txBody>
          <a:bodyPr anchorCtr="0" anchor="b" bIns="91425" lIns="91425" rIns="91425" tIns="91425">
            <a:noAutofit/>
          </a:bodyPr>
          <a:lstStyle/>
          <a:p>
            <a:pPr lvl="0">
              <a:spcBef>
                <a:spcPts val="0"/>
              </a:spcBef>
              <a:buNone/>
            </a:pPr>
            <a:r>
              <a:rPr lang="en"/>
              <a:t>Museum Exhibit</a:t>
            </a:r>
          </a:p>
        </p:txBody>
      </p:sp>
      <p:sp>
        <p:nvSpPr>
          <p:cNvPr id="75" name="Shape 75"/>
          <p:cNvSpPr txBox="1"/>
          <p:nvPr>
            <p:ph idx="1" type="body"/>
          </p:nvPr>
        </p:nvSpPr>
        <p:spPr>
          <a:xfrm>
            <a:off x="471900" y="1919075"/>
            <a:ext cx="8222100" cy="2710200"/>
          </a:xfrm>
          <a:prstGeom prst="rect">
            <a:avLst/>
          </a:prstGeom>
        </p:spPr>
        <p:txBody>
          <a:bodyPr anchorCtr="0" anchor="b" bIns="91425" lIns="91425" rIns="91425" tIns="91425">
            <a:noAutofit/>
          </a:bodyPr>
          <a:lstStyle/>
          <a:p>
            <a:pPr lvl="0">
              <a:spcBef>
                <a:spcPts val="0"/>
              </a:spcBef>
              <a:buNone/>
            </a:pPr>
            <a:r>
              <a:rPr lang="en"/>
              <a:t>The Museum of Discovery and Science’s To Fly exhibit displays various aircraft that chronicles the advancement of flight from our skies into space. Our app aims to help present this information to the museum patrons. By including additional information on the various aircraft in the museum we hope to better visitors’ experiences and have them leave the museum having learned something new.</a:t>
            </a: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9" name="Shape 79"/>
        <p:cNvGrpSpPr/>
        <p:nvPr/>
      </p:nvGrpSpPr>
      <p:grpSpPr>
        <a:xfrm>
          <a:off x="0" y="0"/>
          <a:ext cx="0" cy="0"/>
          <a:chOff x="0" y="0"/>
          <a:chExt cx="0" cy="0"/>
        </a:xfrm>
      </p:grpSpPr>
      <p:sp>
        <p:nvSpPr>
          <p:cNvPr id="80" name="Shape 80"/>
          <p:cNvSpPr txBox="1"/>
          <p:nvPr>
            <p:ph type="title"/>
          </p:nvPr>
        </p:nvSpPr>
        <p:spPr>
          <a:xfrm>
            <a:off x="471900" y="738725"/>
            <a:ext cx="8222100" cy="767700"/>
          </a:xfrm>
          <a:prstGeom prst="rect">
            <a:avLst/>
          </a:prstGeom>
        </p:spPr>
        <p:txBody>
          <a:bodyPr anchorCtr="0" anchor="b" bIns="91425" lIns="91425" rIns="91425" tIns="91425">
            <a:noAutofit/>
          </a:bodyPr>
          <a:lstStyle/>
          <a:p>
            <a:pPr lvl="0">
              <a:spcBef>
                <a:spcPts val="0"/>
              </a:spcBef>
              <a:buNone/>
            </a:pPr>
            <a:r>
              <a:rPr lang="en"/>
              <a:t>Main Screen</a:t>
            </a:r>
          </a:p>
        </p:txBody>
      </p:sp>
      <p:sp>
        <p:nvSpPr>
          <p:cNvPr id="81" name="Shape 81"/>
          <p:cNvSpPr txBox="1"/>
          <p:nvPr>
            <p:ph idx="1" type="body"/>
          </p:nvPr>
        </p:nvSpPr>
        <p:spPr>
          <a:xfrm>
            <a:off x="387900" y="1489825"/>
            <a:ext cx="4186200" cy="3078900"/>
          </a:xfrm>
          <a:prstGeom prst="rect">
            <a:avLst/>
          </a:prstGeom>
        </p:spPr>
        <p:txBody>
          <a:bodyPr anchorCtr="0" anchor="ctr" bIns="91425" lIns="91425" rIns="91425" tIns="91425">
            <a:noAutofit/>
          </a:bodyPr>
          <a:lstStyle/>
          <a:p>
            <a:pPr lvl="0">
              <a:spcBef>
                <a:spcPts val="0"/>
              </a:spcBef>
              <a:buNone/>
            </a:pPr>
            <a:r>
              <a:rPr lang="en"/>
              <a:t>The main screen of our app works as our hub with all parts of our application being accessed through here. It follows the theme of our exhibit with flight and spaceflight being our main points of focus.</a:t>
            </a:r>
          </a:p>
        </p:txBody>
      </p:sp>
      <p:pic>
        <p:nvPicPr>
          <p:cNvPr descr="fixed full.png" id="82" name="Shape 82"/>
          <p:cNvPicPr preferRelativeResize="0"/>
          <p:nvPr/>
        </p:nvPicPr>
        <p:blipFill rotWithShape="1">
          <a:blip r:embed="rId3">
            <a:alphaModFix/>
          </a:blip>
          <a:srcRect b="0" l="0" r="17512" t="0"/>
          <a:stretch/>
        </p:blipFill>
        <p:spPr>
          <a:xfrm>
            <a:off x="6000474" y="1690175"/>
            <a:ext cx="1927549" cy="307889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6" name="Shape 86"/>
        <p:cNvGrpSpPr/>
        <p:nvPr/>
      </p:nvGrpSpPr>
      <p:grpSpPr>
        <a:xfrm>
          <a:off x="0" y="0"/>
          <a:ext cx="0" cy="0"/>
          <a:chOff x="0" y="0"/>
          <a:chExt cx="0" cy="0"/>
        </a:xfrm>
      </p:grpSpPr>
      <p:sp>
        <p:nvSpPr>
          <p:cNvPr id="87" name="Shape 87"/>
          <p:cNvSpPr txBox="1"/>
          <p:nvPr>
            <p:ph type="title"/>
          </p:nvPr>
        </p:nvSpPr>
        <p:spPr>
          <a:xfrm>
            <a:off x="471900" y="738725"/>
            <a:ext cx="8222100" cy="767700"/>
          </a:xfrm>
          <a:prstGeom prst="rect">
            <a:avLst/>
          </a:prstGeom>
        </p:spPr>
        <p:txBody>
          <a:bodyPr anchorCtr="0" anchor="b" bIns="91425" lIns="91425" rIns="91425" tIns="91425">
            <a:noAutofit/>
          </a:bodyPr>
          <a:lstStyle/>
          <a:p>
            <a:pPr lvl="0">
              <a:spcBef>
                <a:spcPts val="0"/>
              </a:spcBef>
              <a:buNone/>
            </a:pPr>
            <a:r>
              <a:rPr lang="en"/>
              <a:t>Timeline</a:t>
            </a:r>
          </a:p>
        </p:txBody>
      </p:sp>
      <p:sp>
        <p:nvSpPr>
          <p:cNvPr id="88" name="Shape 88"/>
          <p:cNvSpPr txBox="1"/>
          <p:nvPr>
            <p:ph idx="1" type="body"/>
          </p:nvPr>
        </p:nvSpPr>
        <p:spPr>
          <a:xfrm>
            <a:off x="387900" y="1489825"/>
            <a:ext cx="4186200" cy="3078900"/>
          </a:xfrm>
          <a:prstGeom prst="rect">
            <a:avLst/>
          </a:prstGeom>
        </p:spPr>
        <p:txBody>
          <a:bodyPr anchorCtr="0" anchor="ctr" bIns="91425" lIns="91425" rIns="91425" tIns="91425">
            <a:noAutofit/>
          </a:bodyPr>
          <a:lstStyle/>
          <a:p>
            <a:pPr lvl="0">
              <a:spcBef>
                <a:spcPts val="0"/>
              </a:spcBef>
              <a:buNone/>
            </a:pPr>
            <a:r>
              <a:rPr lang="en"/>
              <a:t>Our timeline presents the planes within the To Fly exhibit in chronological order. It also gives extra information on each aircraft, such as the year of their introduction and manufacturer, which aircraft enthusiasts may enjoy.</a:t>
            </a:r>
          </a:p>
        </p:txBody>
      </p:sp>
      <p:pic>
        <p:nvPicPr>
          <p:cNvPr descr="Timeline v2.png" id="89" name="Shape 89"/>
          <p:cNvPicPr preferRelativeResize="0"/>
          <p:nvPr/>
        </p:nvPicPr>
        <p:blipFill rotWithShape="1">
          <a:blip r:embed="rId3">
            <a:alphaModFix/>
          </a:blip>
          <a:srcRect b="0" l="0" r="85238" t="0"/>
          <a:stretch/>
        </p:blipFill>
        <p:spPr>
          <a:xfrm>
            <a:off x="6225700" y="1667025"/>
            <a:ext cx="1921028" cy="30789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3" name="Shape 93"/>
        <p:cNvGrpSpPr/>
        <p:nvPr/>
      </p:nvGrpSpPr>
      <p:grpSpPr>
        <a:xfrm>
          <a:off x="0" y="0"/>
          <a:ext cx="0" cy="0"/>
          <a:chOff x="0" y="0"/>
          <a:chExt cx="0" cy="0"/>
        </a:xfrm>
      </p:grpSpPr>
      <p:sp>
        <p:nvSpPr>
          <p:cNvPr id="94" name="Shape 94"/>
          <p:cNvSpPr txBox="1"/>
          <p:nvPr>
            <p:ph type="title"/>
          </p:nvPr>
        </p:nvSpPr>
        <p:spPr>
          <a:xfrm>
            <a:off x="471900" y="738725"/>
            <a:ext cx="8222100" cy="767700"/>
          </a:xfrm>
          <a:prstGeom prst="rect">
            <a:avLst/>
          </a:prstGeom>
        </p:spPr>
        <p:txBody>
          <a:bodyPr anchorCtr="0" anchor="b" bIns="91425" lIns="91425" rIns="91425" tIns="91425">
            <a:noAutofit/>
          </a:bodyPr>
          <a:lstStyle/>
          <a:p>
            <a:pPr lvl="0">
              <a:spcBef>
                <a:spcPts val="0"/>
              </a:spcBef>
              <a:buNone/>
            </a:pPr>
            <a:r>
              <a:rPr lang="en"/>
              <a:t>Air Traffic Control Map</a:t>
            </a:r>
          </a:p>
        </p:txBody>
      </p:sp>
      <p:sp>
        <p:nvSpPr>
          <p:cNvPr id="95" name="Shape 95"/>
          <p:cNvSpPr txBox="1"/>
          <p:nvPr>
            <p:ph idx="1" type="body"/>
          </p:nvPr>
        </p:nvSpPr>
        <p:spPr>
          <a:xfrm>
            <a:off x="387900" y="1489825"/>
            <a:ext cx="4953900" cy="3078900"/>
          </a:xfrm>
          <a:prstGeom prst="rect">
            <a:avLst/>
          </a:prstGeom>
        </p:spPr>
        <p:txBody>
          <a:bodyPr anchorCtr="0" anchor="b" bIns="91425" lIns="91425" rIns="91425" tIns="91425">
            <a:noAutofit/>
          </a:bodyPr>
          <a:lstStyle/>
          <a:p>
            <a:pPr lvl="0">
              <a:spcBef>
                <a:spcPts val="0"/>
              </a:spcBef>
              <a:buNone/>
            </a:pPr>
            <a:r>
              <a:rPr lang="en"/>
              <a:t>The map included in our application is a live feed of the arrivals and departures of Fort Lauderdale-Hollywood International Airport.</a:t>
            </a:r>
          </a:p>
          <a:p>
            <a:pPr lvl="0">
              <a:spcBef>
                <a:spcPts val="0"/>
              </a:spcBef>
              <a:buNone/>
            </a:pPr>
            <a:r>
              <a:rPr lang="en"/>
              <a:t>Most people don’t realize how many flights come in and out of airports so the map will allow them to better visualize this fact.</a:t>
            </a:r>
          </a:p>
        </p:txBody>
      </p:sp>
      <p:pic>
        <p:nvPicPr>
          <p:cNvPr id="96" name="Shape 96"/>
          <p:cNvPicPr preferRelativeResize="0"/>
          <p:nvPr/>
        </p:nvPicPr>
        <p:blipFill>
          <a:blip r:embed="rId3">
            <a:alphaModFix/>
          </a:blip>
          <a:stretch>
            <a:fillRect/>
          </a:stretch>
        </p:blipFill>
        <p:spPr>
          <a:xfrm>
            <a:off x="6201400" y="1666049"/>
            <a:ext cx="1884725" cy="3015552"/>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00" name="Shape 100"/>
        <p:cNvGrpSpPr/>
        <p:nvPr/>
      </p:nvGrpSpPr>
      <p:grpSpPr>
        <a:xfrm>
          <a:off x="0" y="0"/>
          <a:ext cx="0" cy="0"/>
          <a:chOff x="0" y="0"/>
          <a:chExt cx="0" cy="0"/>
        </a:xfrm>
      </p:grpSpPr>
      <p:sp>
        <p:nvSpPr>
          <p:cNvPr id="101" name="Shape 101"/>
          <p:cNvSpPr txBox="1"/>
          <p:nvPr>
            <p:ph type="title"/>
          </p:nvPr>
        </p:nvSpPr>
        <p:spPr>
          <a:xfrm>
            <a:off x="471900" y="738725"/>
            <a:ext cx="8222100" cy="767700"/>
          </a:xfrm>
          <a:prstGeom prst="rect">
            <a:avLst/>
          </a:prstGeom>
        </p:spPr>
        <p:txBody>
          <a:bodyPr anchorCtr="0" anchor="b" bIns="91425" lIns="91425" rIns="91425" tIns="91425">
            <a:noAutofit/>
          </a:bodyPr>
          <a:lstStyle/>
          <a:p>
            <a:pPr lvl="0">
              <a:spcBef>
                <a:spcPts val="0"/>
              </a:spcBef>
              <a:buNone/>
            </a:pPr>
            <a:r>
              <a:rPr lang="en"/>
              <a:t>Airport locator</a:t>
            </a:r>
          </a:p>
        </p:txBody>
      </p:sp>
      <p:sp>
        <p:nvSpPr>
          <p:cNvPr id="102" name="Shape 102"/>
          <p:cNvSpPr txBox="1"/>
          <p:nvPr>
            <p:ph idx="1" type="body"/>
          </p:nvPr>
        </p:nvSpPr>
        <p:spPr>
          <a:xfrm>
            <a:off x="471900" y="1919075"/>
            <a:ext cx="4112100" cy="2710200"/>
          </a:xfrm>
          <a:prstGeom prst="rect">
            <a:avLst/>
          </a:prstGeom>
        </p:spPr>
        <p:txBody>
          <a:bodyPr anchorCtr="0" anchor="t" bIns="91425" lIns="91425" rIns="91425" tIns="91425">
            <a:noAutofit/>
          </a:bodyPr>
          <a:lstStyle/>
          <a:p>
            <a:pPr lvl="0">
              <a:spcBef>
                <a:spcPts val="0"/>
              </a:spcBef>
              <a:buNone/>
            </a:pPr>
            <a:r>
              <a:rPr lang="en"/>
              <a:t>The airport locator serves as a tool which can be utilized to find airports and aviation related activities, fostering interest in aeronautics and aviation.</a:t>
            </a:r>
          </a:p>
        </p:txBody>
      </p:sp>
      <p:pic>
        <p:nvPicPr>
          <p:cNvPr descr="Screenshot_20160729-134429.png" id="103" name="Shape 103"/>
          <p:cNvPicPr preferRelativeResize="0"/>
          <p:nvPr/>
        </p:nvPicPr>
        <p:blipFill>
          <a:blip r:embed="rId3">
            <a:alphaModFix/>
          </a:blip>
          <a:stretch>
            <a:fillRect/>
          </a:stretch>
        </p:blipFill>
        <p:spPr>
          <a:xfrm>
            <a:off x="6244125" y="1662325"/>
            <a:ext cx="2082275" cy="333165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07" name="Shape 107"/>
        <p:cNvGrpSpPr/>
        <p:nvPr/>
      </p:nvGrpSpPr>
      <p:grpSpPr>
        <a:xfrm>
          <a:off x="0" y="0"/>
          <a:ext cx="0" cy="0"/>
          <a:chOff x="0" y="0"/>
          <a:chExt cx="0" cy="0"/>
        </a:xfrm>
      </p:grpSpPr>
      <p:sp>
        <p:nvSpPr>
          <p:cNvPr id="108" name="Shape 108"/>
          <p:cNvSpPr txBox="1"/>
          <p:nvPr>
            <p:ph type="title"/>
          </p:nvPr>
        </p:nvSpPr>
        <p:spPr>
          <a:xfrm>
            <a:off x="471900" y="738725"/>
            <a:ext cx="8222100" cy="767700"/>
          </a:xfrm>
          <a:prstGeom prst="rect">
            <a:avLst/>
          </a:prstGeom>
        </p:spPr>
        <p:txBody>
          <a:bodyPr anchorCtr="0" anchor="b" bIns="91425" lIns="91425" rIns="91425" tIns="91425">
            <a:noAutofit/>
          </a:bodyPr>
          <a:lstStyle/>
          <a:p>
            <a:pPr lvl="0">
              <a:spcBef>
                <a:spcPts val="0"/>
              </a:spcBef>
              <a:buNone/>
            </a:pPr>
            <a:r>
              <a:rPr lang="en"/>
              <a:t>Trivia</a:t>
            </a:r>
          </a:p>
        </p:txBody>
      </p:sp>
      <p:sp>
        <p:nvSpPr>
          <p:cNvPr id="109" name="Shape 109"/>
          <p:cNvSpPr txBox="1"/>
          <p:nvPr>
            <p:ph idx="1" type="body"/>
          </p:nvPr>
        </p:nvSpPr>
        <p:spPr>
          <a:xfrm>
            <a:off x="387900" y="1927425"/>
            <a:ext cx="4986900" cy="2641500"/>
          </a:xfrm>
          <a:prstGeom prst="rect">
            <a:avLst/>
          </a:prstGeom>
        </p:spPr>
        <p:txBody>
          <a:bodyPr anchorCtr="0" anchor="t" bIns="91425" lIns="91425" rIns="91425" tIns="91425">
            <a:noAutofit/>
          </a:bodyPr>
          <a:lstStyle/>
          <a:p>
            <a:pPr lvl="0">
              <a:spcBef>
                <a:spcPts val="0"/>
              </a:spcBef>
              <a:buNone/>
            </a:pPr>
            <a:r>
              <a:rPr lang="en"/>
              <a:t>We hope that by walking through the To Fly exhibit the museum patrons will learn something. The museum has plenty information scattered about the planes and parts that many patrons pass over. The trivia game in our application will challenge their knowledge and make sure they pay close attention to information in the exhibit.</a:t>
            </a:r>
          </a:p>
        </p:txBody>
      </p:sp>
      <p:pic>
        <p:nvPicPr>
          <p:cNvPr id="110" name="Shape 110"/>
          <p:cNvPicPr preferRelativeResize="0"/>
          <p:nvPr/>
        </p:nvPicPr>
        <p:blipFill>
          <a:blip r:embed="rId3">
            <a:alphaModFix/>
          </a:blip>
          <a:stretch>
            <a:fillRect/>
          </a:stretch>
        </p:blipFill>
        <p:spPr>
          <a:xfrm>
            <a:off x="6177648" y="1707875"/>
            <a:ext cx="1994225" cy="3190752"/>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4" name="Shape 114"/>
        <p:cNvGrpSpPr/>
        <p:nvPr/>
      </p:nvGrpSpPr>
      <p:grpSpPr>
        <a:xfrm>
          <a:off x="0" y="0"/>
          <a:ext cx="0" cy="0"/>
          <a:chOff x="0" y="0"/>
          <a:chExt cx="0" cy="0"/>
        </a:xfrm>
      </p:grpSpPr>
      <p:sp>
        <p:nvSpPr>
          <p:cNvPr id="115" name="Shape 115"/>
          <p:cNvSpPr txBox="1"/>
          <p:nvPr>
            <p:ph type="title"/>
          </p:nvPr>
        </p:nvSpPr>
        <p:spPr>
          <a:xfrm>
            <a:off x="471900" y="738725"/>
            <a:ext cx="8222100" cy="767700"/>
          </a:xfrm>
          <a:prstGeom prst="rect">
            <a:avLst/>
          </a:prstGeom>
        </p:spPr>
        <p:txBody>
          <a:bodyPr anchorCtr="0" anchor="b" bIns="91425" lIns="91425" rIns="91425" tIns="91425">
            <a:noAutofit/>
          </a:bodyPr>
          <a:lstStyle/>
          <a:p>
            <a:pPr lvl="0">
              <a:spcBef>
                <a:spcPts val="0"/>
              </a:spcBef>
              <a:buNone/>
            </a:pPr>
            <a:r>
              <a:rPr lang="en"/>
              <a:t>Plane parts</a:t>
            </a:r>
          </a:p>
        </p:txBody>
      </p:sp>
      <p:sp>
        <p:nvSpPr>
          <p:cNvPr id="116" name="Shape 116"/>
          <p:cNvSpPr txBox="1"/>
          <p:nvPr>
            <p:ph idx="1" type="body"/>
          </p:nvPr>
        </p:nvSpPr>
        <p:spPr>
          <a:xfrm>
            <a:off x="387900" y="1971500"/>
            <a:ext cx="4557300" cy="2597100"/>
          </a:xfrm>
          <a:prstGeom prst="rect">
            <a:avLst/>
          </a:prstGeom>
        </p:spPr>
        <p:txBody>
          <a:bodyPr anchorCtr="0" anchor="ctr" bIns="91425" lIns="91425" rIns="91425" tIns="91425">
            <a:noAutofit/>
          </a:bodyPr>
          <a:lstStyle/>
          <a:p>
            <a:pPr lvl="0">
              <a:spcBef>
                <a:spcPts val="0"/>
              </a:spcBef>
              <a:buNone/>
            </a:pPr>
            <a:r>
              <a:rPr lang="en"/>
              <a:t>The To Fly exhibit has a number of displays that explain how the various parts in the plane work. Our app aims to give more in depth information about the parts of the airplane.</a:t>
            </a:r>
          </a:p>
          <a:p>
            <a:pPr lvl="0">
              <a:spcBef>
                <a:spcPts val="0"/>
              </a:spcBef>
              <a:buNone/>
            </a:pPr>
            <a:r>
              <a:rPr lang="en"/>
              <a:t>We’ve included animated gifs of parts, such as the Elevators and Ailerons, and how they affect the flight of the plane.</a:t>
            </a:r>
          </a:p>
        </p:txBody>
      </p:sp>
      <p:pic>
        <p:nvPicPr>
          <p:cNvPr id="117" name="Shape 117"/>
          <p:cNvPicPr preferRelativeResize="0"/>
          <p:nvPr/>
        </p:nvPicPr>
        <p:blipFill>
          <a:blip r:embed="rId3">
            <a:alphaModFix/>
          </a:blip>
          <a:stretch>
            <a:fillRect/>
          </a:stretch>
        </p:blipFill>
        <p:spPr>
          <a:xfrm>
            <a:off x="5921725" y="1705625"/>
            <a:ext cx="1975626" cy="31610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1" name="Shape 121"/>
        <p:cNvGrpSpPr/>
        <p:nvPr/>
      </p:nvGrpSpPr>
      <p:grpSpPr>
        <a:xfrm>
          <a:off x="0" y="0"/>
          <a:ext cx="0" cy="0"/>
          <a:chOff x="0" y="0"/>
          <a:chExt cx="0" cy="0"/>
        </a:xfrm>
      </p:grpSpPr>
      <p:sp>
        <p:nvSpPr>
          <p:cNvPr id="122" name="Shape 122"/>
          <p:cNvSpPr txBox="1"/>
          <p:nvPr>
            <p:ph type="title"/>
          </p:nvPr>
        </p:nvSpPr>
        <p:spPr>
          <a:xfrm>
            <a:off x="471900" y="738725"/>
            <a:ext cx="8222100" cy="767700"/>
          </a:xfrm>
          <a:prstGeom prst="rect">
            <a:avLst/>
          </a:prstGeom>
        </p:spPr>
        <p:txBody>
          <a:bodyPr anchorCtr="0" anchor="b" bIns="91425" lIns="91425" rIns="91425" tIns="91425">
            <a:noAutofit/>
          </a:bodyPr>
          <a:lstStyle/>
          <a:p>
            <a:pPr lvl="0">
              <a:spcBef>
                <a:spcPts val="0"/>
              </a:spcBef>
              <a:buNone/>
            </a:pPr>
            <a:r>
              <a:rPr lang="en"/>
              <a:t>Plane Parts Game</a:t>
            </a:r>
          </a:p>
        </p:txBody>
      </p:sp>
      <p:sp>
        <p:nvSpPr>
          <p:cNvPr id="123" name="Shape 123"/>
          <p:cNvSpPr txBox="1"/>
          <p:nvPr>
            <p:ph idx="1" type="body"/>
          </p:nvPr>
        </p:nvSpPr>
        <p:spPr>
          <a:xfrm>
            <a:off x="471900" y="1919075"/>
            <a:ext cx="4045500" cy="2710200"/>
          </a:xfrm>
          <a:prstGeom prst="rect">
            <a:avLst/>
          </a:prstGeom>
        </p:spPr>
        <p:txBody>
          <a:bodyPr anchorCtr="0" anchor="t" bIns="91425" lIns="91425" rIns="91425" tIns="91425">
            <a:noAutofit/>
          </a:bodyPr>
          <a:lstStyle/>
          <a:p>
            <a:pPr lvl="0">
              <a:spcBef>
                <a:spcPts val="0"/>
              </a:spcBef>
              <a:buNone/>
            </a:pPr>
            <a:r>
              <a:rPr lang="en"/>
              <a:t>In addition to the animated gifs, we’ve also included a small game.</a:t>
            </a:r>
          </a:p>
          <a:p>
            <a:pPr lvl="0">
              <a:spcBef>
                <a:spcPts val="0"/>
              </a:spcBef>
              <a:buNone/>
            </a:pPr>
            <a:r>
              <a:rPr lang="en"/>
              <a:t>In the game the player has to match the names with the parts or the plane. This makes sure that they retain the information given.</a:t>
            </a:r>
          </a:p>
        </p:txBody>
      </p:sp>
      <p:pic>
        <p:nvPicPr>
          <p:cNvPr id="124" name="Shape 124"/>
          <p:cNvPicPr preferRelativeResize="0"/>
          <p:nvPr/>
        </p:nvPicPr>
        <p:blipFill>
          <a:blip r:embed="rId3">
            <a:alphaModFix/>
          </a:blip>
          <a:stretch>
            <a:fillRect/>
          </a:stretch>
        </p:blipFill>
        <p:spPr>
          <a:xfrm>
            <a:off x="5803652" y="1716624"/>
            <a:ext cx="2075775" cy="33212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